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microsoft.com/office/2006/relationships/ui/userCustomization" Target="userCustomization/customUI.xml"/><Relationship Id="rId1" Type="http://schemas.openxmlformats.org/officeDocument/2006/relationships/officeDocument" Target="ppt/presentation.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
  </p:notesMasterIdLst>
  <p:sldIdLst>
    <p:sldId id="257" r:id="rId2"/>
    <p:sldId id="258" r:id="rId3"/>
  </p:sldIdLst>
  <p:sldSz cx="9144000" cy="5143500" type="screen16x9"/>
  <p:notesSz cx="6797675" cy="9859963"/>
  <p:embeddedFontLst>
    <p:embeddedFont>
      <p:font typeface="Sparkasse Head" panose="020B0804050602020204" pitchFamily="34" charset="0"/>
      <p:bold r:id="rId5"/>
    </p:embeddedFont>
    <p:embeddedFont>
      <p:font typeface="Sparkasse Rg" panose="020B0504050602020204" pitchFamily="34" charset="0"/>
      <p:regular r:id="rId6"/>
      <p:bold r:id="rId7"/>
      <p:italic r:id="rId8"/>
      <p:boldItalic r:id="rId9"/>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7">
          <p15:clr>
            <a:srgbClr val="A4A3A4"/>
          </p15:clr>
        </p15:guide>
        <p15:guide id="2" orient="horz" pos="222">
          <p15:clr>
            <a:srgbClr val="A4A3A4"/>
          </p15:clr>
        </p15:guide>
        <p15:guide id="3" orient="horz" pos="2890">
          <p15:clr>
            <a:srgbClr val="A4A3A4"/>
          </p15:clr>
        </p15:guide>
        <p15:guide id="4" orient="horz" pos="1212">
          <p15:clr>
            <a:srgbClr val="A4A3A4"/>
          </p15:clr>
        </p15:guide>
        <p15:guide id="5" orient="horz" pos="678">
          <p15:clr>
            <a:srgbClr val="A4A3A4"/>
          </p15:clr>
        </p15:guide>
        <p15:guide id="6" orient="horz" pos="2550">
          <p15:clr>
            <a:srgbClr val="A4A3A4"/>
          </p15:clr>
        </p15:guide>
        <p15:guide id="7" orient="horz" pos="1620">
          <p15:clr>
            <a:srgbClr val="A4A3A4"/>
          </p15:clr>
        </p15:guide>
        <p15:guide id="8" pos="222">
          <p15:clr>
            <a:srgbClr val="A4A3A4"/>
          </p15:clr>
        </p15:guide>
        <p15:guide id="9" pos="2154">
          <p15:clr>
            <a:srgbClr val="A4A3A4"/>
          </p15:clr>
        </p15:guide>
        <p15:guide id="10" pos="5526">
          <p15:clr>
            <a:srgbClr val="A4A3A4"/>
          </p15:clr>
        </p15:guide>
        <p15:guide id="11" pos="1701">
          <p15:clr>
            <a:srgbClr val="A4A3A4"/>
          </p15:clr>
        </p15:guide>
        <p15:guide id="12" pos="2653">
          <p15:clr>
            <a:srgbClr val="A4A3A4"/>
          </p15:clr>
        </p15:guide>
        <p15:guide id="13" pos="2880">
          <p15:clr>
            <a:srgbClr val="A4A3A4"/>
          </p15:clr>
        </p15:guide>
        <p15:guide id="14" pos="3107">
          <p15:clr>
            <a:srgbClr val="A4A3A4"/>
          </p15:clr>
        </p15:guide>
        <p15:guide id="15" orient="horz" pos="2870">
          <p15:clr>
            <a:srgbClr val="A4A3A4"/>
          </p15:clr>
        </p15:guide>
        <p15:guide id="16" orient="horz" pos="2869">
          <p15:clr>
            <a:srgbClr val="A4A3A4"/>
          </p15:clr>
        </p15:guide>
        <p15:guide id="17" orient="horz" pos="1161">
          <p15:clr>
            <a:srgbClr val="A4A3A4"/>
          </p15:clr>
        </p15:guide>
        <p15:guide id="18" pos="223">
          <p15:clr>
            <a:srgbClr val="A4A3A4"/>
          </p15:clr>
        </p15:guide>
        <p15:guide id="19" pos="2151">
          <p15:clr>
            <a:srgbClr val="A4A3A4"/>
          </p15:clr>
        </p15:guide>
        <p15:guide id="20" pos="5536">
          <p15:clr>
            <a:srgbClr val="A4A3A4"/>
          </p15:clr>
        </p15:guide>
        <p15:guide id="21" pos="1704">
          <p15:clr>
            <a:srgbClr val="A4A3A4"/>
          </p15:clr>
        </p15:guide>
        <p15:guide id="22" orient="horz" pos="849">
          <p15:clr>
            <a:srgbClr val="A4A3A4"/>
          </p15:clr>
        </p15:guide>
        <p15:guide id="23" orient="horz" pos="726">
          <p15:clr>
            <a:srgbClr val="A4A3A4"/>
          </p15:clr>
        </p15:guide>
        <p15:guide id="24" pos="221">
          <p15:clr>
            <a:srgbClr val="A4A3A4"/>
          </p15:clr>
        </p15:guide>
        <p15:guide id="25" pos="2152">
          <p15:clr>
            <a:srgbClr val="A4A3A4"/>
          </p15:clr>
        </p15:guide>
        <p15:guide id="26" pos="1706">
          <p15:clr>
            <a:srgbClr val="A4A3A4"/>
          </p15:clr>
        </p15:guide>
        <p15:guide id="27" pos="224">
          <p15:clr>
            <a:srgbClr val="A4A3A4"/>
          </p15:clr>
        </p15:guide>
        <p15:guide id="28" pos="226">
          <p15:clr>
            <a:srgbClr val="A4A3A4"/>
          </p15:clr>
        </p15:guide>
        <p15:guide id="29" pos="311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9D9D9"/>
    <a:srgbClr val="666666"/>
    <a:srgbClr val="999999"/>
    <a:srgbClr val="CCCCCC"/>
    <a:srgbClr val="6F6F6F"/>
    <a:srgbClr val="50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F1DE725-CC0A-402A-A835-E6BED5DCB571}">
  <a:tblStyle styleId="{EF1DE725-CC0A-402A-A835-E6BED5DCB571}" styleName="SR-Style rot">
    <a:wholeTbl>
      <a:tcTxStyle>
        <a:fontRef idx="minor"/>
        <a:schemeClr val="dk1"/>
      </a:tcTxStyle>
      <a:tcStyle>
        <a:tcBdr>
          <a:left>
            <a:ln w="12700" cmpd="sng">
              <a:solidFill>
                <a:srgbClr val="FFFFFF"/>
              </a:solidFill>
            </a:ln>
          </a:left>
          <a:right>
            <a:ln w="12700" cmpd="sng">
              <a:solidFill>
                <a:srgbClr val="FFFFFF"/>
              </a:solidFill>
            </a:ln>
          </a:right>
          <a:top>
            <a:ln w="12700" cmpd="sng">
              <a:solidFill>
                <a:srgbClr val="FFFFFF"/>
              </a:solidFill>
            </a:ln>
          </a:top>
          <a:bottom>
            <a:ln w="12700" cmpd="sng">
              <a:solidFill>
                <a:srgbClr val="FFFFFF"/>
              </a:solidFill>
            </a:ln>
          </a:bottom>
          <a:insideH>
            <a:ln w="12700" cmpd="sng">
              <a:solidFill>
                <a:srgbClr val="FFFFFF"/>
              </a:solidFill>
            </a:ln>
          </a:insideH>
          <a:insideV>
            <a:ln w="12700" cmpd="sng">
              <a:solidFill>
                <a:srgbClr val="FFFFFF"/>
              </a:solidFill>
            </a:ln>
          </a:insideV>
        </a:tcBdr>
      </a:tcStyle>
    </a:wholeTbl>
    <a:band1H>
      <a:tcStyle>
        <a:tcBdr/>
        <a:fill>
          <a:solidFill>
            <a:srgbClr val="E9E9E9"/>
          </a:solidFill>
        </a:fill>
      </a:tcStyle>
    </a:band1H>
    <a:band2H>
      <a:tcStyle>
        <a:tcBdr/>
        <a:fill>
          <a:solidFill>
            <a:srgbClr val="D9D9D9"/>
          </a:solidFill>
        </a:fill>
      </a:tcStyle>
    </a:band2H>
    <a:firstRow>
      <a:tcTxStyle>
        <a:fontRef idx="major"/>
        <a:schemeClr val="lt1"/>
      </a:tcTxStyle>
      <a:tcStyle>
        <a:tcBdr/>
        <a:fill>
          <a:solidFill>
            <a:srgbClr val="FF0000"/>
          </a:solidFill>
        </a:fill>
      </a:tcStyle>
    </a:firstRow>
  </a:tblStyle>
  <a:tblStyle styleId="{EF1DE725-CC0A-402A-A835-E6BED5DCB572}" styleName="SR-Style grau">
    <a:wholeTbl>
      <a:tcTxStyle>
        <a:fontRef idx="minor"/>
        <a:schemeClr val="dk1"/>
      </a:tcTxStyle>
      <a:tcStyle>
        <a:tcBdr>
          <a:left>
            <a:ln w="12700" cmpd="sng">
              <a:solidFill>
                <a:srgbClr val="FFFFFF"/>
              </a:solidFill>
            </a:ln>
          </a:left>
          <a:right>
            <a:ln w="12700" cmpd="sng">
              <a:solidFill>
                <a:srgbClr val="FFFFFF"/>
              </a:solidFill>
            </a:ln>
          </a:right>
          <a:top>
            <a:ln w="12700" cmpd="sng">
              <a:solidFill>
                <a:srgbClr val="FFFFFF"/>
              </a:solidFill>
            </a:ln>
          </a:top>
          <a:bottom>
            <a:ln w="12700" cmpd="sng">
              <a:solidFill>
                <a:srgbClr val="FFFFFF"/>
              </a:solidFill>
            </a:ln>
          </a:bottom>
          <a:insideH>
            <a:ln w="12700" cmpd="sng">
              <a:solidFill>
                <a:srgbClr val="FFFFFF"/>
              </a:solidFill>
            </a:ln>
          </a:insideH>
          <a:insideV>
            <a:ln w="12700" cmpd="sng">
              <a:solidFill>
                <a:srgbClr val="FFFFFF"/>
              </a:solidFill>
            </a:ln>
          </a:insideV>
        </a:tcBdr>
      </a:tcStyle>
    </a:wholeTbl>
    <a:band1H>
      <a:tcStyle>
        <a:tcBdr/>
        <a:fill>
          <a:solidFill>
            <a:srgbClr val="E9E9E9"/>
          </a:solidFill>
        </a:fill>
      </a:tcStyle>
    </a:band1H>
    <a:band2H>
      <a:tcStyle>
        <a:tcBdr/>
        <a:fill>
          <a:solidFill>
            <a:srgbClr val="D9D9D9"/>
          </a:solidFill>
        </a:fill>
      </a:tcStyle>
    </a:band2H>
    <a:firstCol>
      <a:tcTxStyle>
        <a:fontRef idx="major"/>
        <a:schemeClr val="lt1"/>
      </a:tcTxStyle>
      <a:tcStyle>
        <a:tcBdr/>
        <a:fill>
          <a:solidFill>
            <a:srgbClr val="666666"/>
          </a:solidFill>
        </a:fill>
      </a:tcStyle>
    </a:firstCol>
    <a:firstRow>
      <a:tcTxStyle>
        <a:fontRef idx="major"/>
        <a:schemeClr val="lt1"/>
      </a:tcTxStyle>
      <a:tcStyle>
        <a:tcBdr/>
        <a:fill>
          <a:solidFill>
            <a:srgbClr val="66666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43" autoAdjust="0"/>
  </p:normalViewPr>
  <p:slideViewPr>
    <p:cSldViewPr snapToGrid="0" showGuides="1">
      <p:cViewPr varScale="1">
        <p:scale>
          <a:sx n="151" d="100"/>
          <a:sy n="151" d="100"/>
        </p:scale>
        <p:origin x="456" y="108"/>
      </p:cViewPr>
      <p:guideLst>
        <p:guide orient="horz" pos="1847"/>
        <p:guide orient="horz" pos="222"/>
        <p:guide orient="horz" pos="2890"/>
        <p:guide orient="horz" pos="1212"/>
        <p:guide orient="horz" pos="678"/>
        <p:guide orient="horz" pos="2550"/>
        <p:guide orient="horz" pos="1620"/>
        <p:guide pos="222"/>
        <p:guide pos="2154"/>
        <p:guide pos="5526"/>
        <p:guide pos="1701"/>
        <p:guide pos="2653"/>
        <p:guide pos="2880"/>
        <p:guide pos="3107"/>
        <p:guide orient="horz" pos="2870"/>
        <p:guide orient="horz" pos="2869"/>
        <p:guide orient="horz" pos="1161"/>
        <p:guide pos="223"/>
        <p:guide pos="2151"/>
        <p:guide pos="5536"/>
        <p:guide pos="1704"/>
        <p:guide orient="horz" pos="849"/>
        <p:guide orient="horz" pos="726"/>
        <p:guide pos="221"/>
        <p:guide pos="2152"/>
        <p:guide pos="1706"/>
        <p:guide pos="224"/>
        <p:guide pos="226"/>
        <p:guide pos="3111"/>
      </p:guideLst>
    </p:cSldViewPr>
  </p:slideViewPr>
  <p:outlineViewPr>
    <p:cViewPr>
      <p:scale>
        <a:sx n="33" d="100"/>
        <a:sy n="33" d="100"/>
      </p:scale>
      <p:origin x="24" y="5100"/>
    </p:cViewPr>
  </p:outlineViewPr>
  <p:notesTextViewPr>
    <p:cViewPr>
      <p:scale>
        <a:sx n="1" d="1"/>
        <a:sy n="1" d="1"/>
      </p:scale>
      <p:origin x="0" y="0"/>
    </p:cViewPr>
  </p:notesTextViewPr>
  <p:sorterViewPr>
    <p:cViewPr>
      <p:scale>
        <a:sx n="100" d="100"/>
        <a:sy n="100" d="100"/>
      </p:scale>
      <p:origin x="0" y="39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viewProps" Target="viewProps.xml"/><Relationship Id="rId5" Type="http://schemas.openxmlformats.org/officeDocument/2006/relationships/font" Target="fonts/font1.fntdata"/><Relationship Id="rId10" Type="http://schemas.openxmlformats.org/officeDocument/2006/relationships/presProps" Target="presProps.xml"/><Relationship Id="rId4" Type="http://schemas.openxmlformats.org/officeDocument/2006/relationships/notesMaster" Target="notesMasters/notesMaster1.xml"/><Relationship Id="rId9"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2998"/>
          </a:xfrm>
          <a:prstGeom prst="rect">
            <a:avLst/>
          </a:prstGeom>
        </p:spPr>
        <p:txBody>
          <a:bodyPr vert="horz" lIns="91440" tIns="45720" rIns="91440" bIns="45720" rtlCol="0"/>
          <a:lstStyle>
            <a:lvl1pPr algn="l">
              <a:defRPr sz="1200">
                <a:latin typeface="Sparkasse Rg" panose="020B0504050602020204" pitchFamily="34" charset="0"/>
              </a:defRPr>
            </a:lvl1pPr>
          </a:lstStyle>
          <a:p>
            <a:endParaRPr lang="de-DE" dirty="0"/>
          </a:p>
        </p:txBody>
      </p:sp>
      <p:sp>
        <p:nvSpPr>
          <p:cNvPr id="3" name="Datumsplatzhalter 2"/>
          <p:cNvSpPr>
            <a:spLocks noGrp="1"/>
          </p:cNvSpPr>
          <p:nvPr>
            <p:ph type="dt" idx="1"/>
          </p:nvPr>
        </p:nvSpPr>
        <p:spPr>
          <a:xfrm>
            <a:off x="3850443" y="0"/>
            <a:ext cx="2945659" cy="492998"/>
          </a:xfrm>
          <a:prstGeom prst="rect">
            <a:avLst/>
          </a:prstGeom>
        </p:spPr>
        <p:txBody>
          <a:bodyPr vert="horz" lIns="91440" tIns="45720" rIns="91440" bIns="45720" rtlCol="0"/>
          <a:lstStyle>
            <a:lvl1pPr algn="r">
              <a:defRPr sz="1200">
                <a:latin typeface="Sparkasse Rg" panose="020B0504050602020204" pitchFamily="34" charset="0"/>
              </a:defRPr>
            </a:lvl1pPr>
          </a:lstStyle>
          <a:p>
            <a:fld id="{E09611D4-C131-4628-9934-3DE180FE56AF}" type="datetimeFigureOut">
              <a:rPr lang="de-DE" smtClean="0"/>
              <a:pPr/>
              <a:t>16.02.2023</a:t>
            </a:fld>
            <a:endParaRPr lang="de-DE" dirty="0"/>
          </a:p>
        </p:txBody>
      </p:sp>
      <p:sp>
        <p:nvSpPr>
          <p:cNvPr id="4" name="Folienbildplatzhalter 3"/>
          <p:cNvSpPr>
            <a:spLocks noGrp="1" noRot="1" noChangeAspect="1"/>
          </p:cNvSpPr>
          <p:nvPr>
            <p:ph type="sldImg" idx="2"/>
          </p:nvPr>
        </p:nvSpPr>
        <p:spPr>
          <a:xfrm>
            <a:off x="112713" y="739775"/>
            <a:ext cx="6572250" cy="3697288"/>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79768" y="4683484"/>
            <a:ext cx="5438140" cy="4436983"/>
          </a:xfrm>
          <a:prstGeom prst="rect">
            <a:avLst/>
          </a:prstGeom>
        </p:spPr>
        <p:txBody>
          <a:bodyPr vert="horz" lIns="91440" tIns="45720" rIns="91440" bIns="4572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9365254"/>
            <a:ext cx="2945659" cy="492998"/>
          </a:xfrm>
          <a:prstGeom prst="rect">
            <a:avLst/>
          </a:prstGeom>
        </p:spPr>
        <p:txBody>
          <a:bodyPr vert="horz" lIns="91440" tIns="45720" rIns="91440" bIns="45720" rtlCol="0" anchor="b"/>
          <a:lstStyle>
            <a:lvl1pPr algn="l">
              <a:defRPr sz="1200">
                <a:latin typeface="Sparkasse Rg" panose="020B0504050602020204" pitchFamily="34" charset="0"/>
              </a:defRPr>
            </a:lvl1pPr>
          </a:lstStyle>
          <a:p>
            <a:endParaRPr lang="de-DE" dirty="0"/>
          </a:p>
        </p:txBody>
      </p:sp>
      <p:sp>
        <p:nvSpPr>
          <p:cNvPr id="7" name="Foliennummernplatzhalter 6"/>
          <p:cNvSpPr>
            <a:spLocks noGrp="1"/>
          </p:cNvSpPr>
          <p:nvPr>
            <p:ph type="sldNum" sz="quarter" idx="5"/>
          </p:nvPr>
        </p:nvSpPr>
        <p:spPr>
          <a:xfrm>
            <a:off x="3850443" y="9365254"/>
            <a:ext cx="2945659" cy="492998"/>
          </a:xfrm>
          <a:prstGeom prst="rect">
            <a:avLst/>
          </a:prstGeom>
        </p:spPr>
        <p:txBody>
          <a:bodyPr vert="horz" lIns="91440" tIns="45720" rIns="91440" bIns="45720" rtlCol="0" anchor="b"/>
          <a:lstStyle>
            <a:lvl1pPr algn="r">
              <a:defRPr sz="1200">
                <a:latin typeface="Sparkasse Rg" panose="020B0504050602020204" pitchFamily="34" charset="0"/>
              </a:defRPr>
            </a:lvl1pPr>
          </a:lstStyle>
          <a:p>
            <a:fld id="{290E8D46-4090-4F35-8763-997EDC31FB51}" type="slidenum">
              <a:rPr lang="de-DE" smtClean="0"/>
              <a:pPr/>
              <a:t>‹Nr.›</a:t>
            </a:fld>
            <a:endParaRPr lang="de-DE" dirty="0"/>
          </a:p>
        </p:txBody>
      </p:sp>
    </p:spTree>
    <p:extLst>
      <p:ext uri="{BB962C8B-B14F-4D97-AF65-F5344CB8AC3E}">
        <p14:creationId xmlns:p14="http://schemas.microsoft.com/office/powerpoint/2010/main" val="3659500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parkasse Rg" panose="020B0504050602020204" pitchFamily="34" charset="0"/>
        <a:ea typeface="+mn-ea"/>
        <a:cs typeface="+mn-cs"/>
      </a:defRPr>
    </a:lvl1pPr>
    <a:lvl2pPr marL="457200" algn="l" defTabSz="914400" rtl="0" eaLnBrk="1" latinLnBrk="0" hangingPunct="1">
      <a:defRPr sz="1200" kern="1200">
        <a:solidFill>
          <a:schemeClr val="tx1"/>
        </a:solidFill>
        <a:latin typeface="Sparkasse Rg" panose="020B0504050602020204" pitchFamily="34" charset="0"/>
        <a:ea typeface="+mn-ea"/>
        <a:cs typeface="+mn-cs"/>
      </a:defRPr>
    </a:lvl2pPr>
    <a:lvl3pPr marL="914400" algn="l" defTabSz="914400" rtl="0" eaLnBrk="1" latinLnBrk="0" hangingPunct="1">
      <a:defRPr sz="1200" kern="1200">
        <a:solidFill>
          <a:schemeClr val="tx1"/>
        </a:solidFill>
        <a:latin typeface="Sparkasse Rg" panose="020B0504050602020204" pitchFamily="34" charset="0"/>
        <a:ea typeface="+mn-ea"/>
        <a:cs typeface="+mn-cs"/>
      </a:defRPr>
    </a:lvl3pPr>
    <a:lvl4pPr marL="1371600" algn="l" defTabSz="914400" rtl="0" eaLnBrk="1" latinLnBrk="0" hangingPunct="1">
      <a:defRPr sz="1200" kern="1200">
        <a:solidFill>
          <a:schemeClr val="tx1"/>
        </a:solidFill>
        <a:latin typeface="Sparkasse Rg" panose="020B0504050602020204" pitchFamily="34" charset="0"/>
        <a:ea typeface="+mn-ea"/>
        <a:cs typeface="+mn-cs"/>
      </a:defRPr>
    </a:lvl4pPr>
    <a:lvl5pPr marL="1828800" algn="l" defTabSz="914400" rtl="0" eaLnBrk="1" latinLnBrk="0" hangingPunct="1">
      <a:defRPr sz="1200" kern="1200">
        <a:solidFill>
          <a:schemeClr val="tx1"/>
        </a:solidFill>
        <a:latin typeface="Sparkasse Rg" panose="020B05040506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chart 1">
    <p:spTree>
      <p:nvGrpSpPr>
        <p:cNvPr id="1" name=""/>
        <p:cNvGrpSpPr/>
        <p:nvPr/>
      </p:nvGrpSpPr>
      <p:grpSpPr>
        <a:xfrm>
          <a:off x="0" y="0"/>
          <a:ext cx="0" cy="0"/>
          <a:chOff x="0" y="0"/>
          <a:chExt cx="0" cy="0"/>
        </a:xfrm>
      </p:grpSpPr>
      <p:pic>
        <p:nvPicPr>
          <p:cNvPr id="9" name="Bildplatzhalter 8">
            <a:extLst>
              <a:ext uri="{FF2B5EF4-FFF2-40B4-BE49-F238E27FC236}">
                <a16:creationId xmlns:a16="http://schemas.microsoft.com/office/drawing/2014/main" id="{B65022B6-036B-FC46-848B-06EDEB8080BE}"/>
              </a:ext>
            </a:extLst>
          </p:cNvPr>
          <p:cNvPicPr>
            <a:picLocks noGrp="1"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27" y="2393"/>
            <a:ext cx="9131746" cy="2571749"/>
          </a:xfrm>
          <a:prstGeom prst="rect">
            <a:avLst/>
          </a:prstGeom>
          <a:solidFill>
            <a:srgbClr val="D9D9D9">
              <a:alpha val="0"/>
            </a:srgbClr>
          </a:solidFill>
        </p:spPr>
      </p:pic>
      <p:sp>
        <p:nvSpPr>
          <p:cNvPr id="2" name="Titel 1"/>
          <p:cNvSpPr>
            <a:spLocks noGrp="1"/>
          </p:cNvSpPr>
          <p:nvPr>
            <p:ph type="ctrTitle" hasCustomPrompt="1"/>
          </p:nvPr>
        </p:nvSpPr>
        <p:spPr>
          <a:xfrm>
            <a:off x="352425" y="2963689"/>
            <a:ext cx="3840525" cy="662161"/>
          </a:xfrm>
          <a:prstGeom prst="rect">
            <a:avLst/>
          </a:prstGeom>
        </p:spPr>
        <p:txBody>
          <a:bodyPr anchor="t" anchorCtr="0">
            <a:noAutofit/>
          </a:bodyPr>
          <a:lstStyle>
            <a:lvl1pPr>
              <a:defRPr sz="3200" baseline="0">
                <a:solidFill>
                  <a:schemeClr val="tx2"/>
                </a:solidFill>
              </a:defRPr>
            </a:lvl1pPr>
          </a:lstStyle>
          <a:p>
            <a:r>
              <a:rPr lang="de-DE" dirty="0"/>
              <a:t>Bitte Titel eingeben</a:t>
            </a:r>
          </a:p>
        </p:txBody>
      </p:sp>
      <p:sp>
        <p:nvSpPr>
          <p:cNvPr id="7" name="Rechteck 6"/>
          <p:cNvSpPr/>
          <p:nvPr userDrawn="1"/>
        </p:nvSpPr>
        <p:spPr>
          <a:xfrm>
            <a:off x="4572000" y="2571750"/>
            <a:ext cx="4572000" cy="2571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Bildplatzhalter 4"/>
          <p:cNvSpPr>
            <a:spLocks noGrp="1"/>
          </p:cNvSpPr>
          <p:nvPr>
            <p:ph type="pic" sz="quarter" idx="10" hasCustomPrompt="1"/>
          </p:nvPr>
        </p:nvSpPr>
        <p:spPr>
          <a:xfrm>
            <a:off x="-1" y="2392"/>
            <a:ext cx="9137874" cy="2569358"/>
          </a:xfrm>
          <a:prstGeom prst="rect">
            <a:avLst/>
          </a:prstGeom>
          <a:solidFill>
            <a:srgbClr val="D9D9D9">
              <a:alpha val="0"/>
            </a:srgbClr>
          </a:solidFill>
        </p:spPr>
        <p:txBody>
          <a:bodyPr anchor="ctr" anchorCtr="0"/>
          <a:lstStyle>
            <a:lvl1pPr algn="ctr">
              <a:defRPr sz="900">
                <a:solidFill>
                  <a:srgbClr val="FFFFFF"/>
                </a:solidFill>
              </a:defRPr>
            </a:lvl1pPr>
          </a:lstStyle>
          <a:p>
            <a:pPr lvl="0"/>
            <a:r>
              <a:rPr lang="de-DE" dirty="0"/>
              <a:t>Bild oder Grafik hier platzieren</a:t>
            </a:r>
          </a:p>
        </p:txBody>
      </p:sp>
      <p:sp>
        <p:nvSpPr>
          <p:cNvPr id="13" name="Textplatzhalter 4"/>
          <p:cNvSpPr>
            <a:spLocks noGrp="1"/>
          </p:cNvSpPr>
          <p:nvPr>
            <p:ph type="body" sz="quarter" idx="11" hasCustomPrompt="1"/>
          </p:nvPr>
        </p:nvSpPr>
        <p:spPr>
          <a:xfrm>
            <a:off x="352425" y="3971552"/>
            <a:ext cx="3852000" cy="581398"/>
          </a:xfrm>
          <a:prstGeom prst="rect">
            <a:avLst/>
          </a:prstGeom>
        </p:spPr>
        <p:txBody>
          <a:bodyPr/>
          <a:lstStyle>
            <a:lvl1pPr>
              <a:defRPr b="1" baseline="0">
                <a:solidFill>
                  <a:schemeClr val="tx2"/>
                </a:solidFill>
              </a:defRPr>
            </a:lvl1pPr>
            <a:lvl2pPr>
              <a:buClrTx/>
              <a:defRPr b="1">
                <a:solidFill>
                  <a:schemeClr val="tx2"/>
                </a:solidFill>
              </a:defRPr>
            </a:lvl2pPr>
            <a:lvl3pPr>
              <a:defRPr b="1">
                <a:solidFill>
                  <a:srgbClr val="FF0000"/>
                </a:solidFill>
              </a:defRPr>
            </a:lvl3pPr>
            <a:lvl4pPr>
              <a:defRPr b="1">
                <a:solidFill>
                  <a:srgbClr val="FF0000"/>
                </a:solidFill>
              </a:defRPr>
            </a:lvl4pPr>
            <a:lvl5pPr>
              <a:defRPr b="1">
                <a:solidFill>
                  <a:srgbClr val="FF0000"/>
                </a:solidFill>
              </a:defRPr>
            </a:lvl5pPr>
          </a:lstStyle>
          <a:p>
            <a:pPr lvl="0"/>
            <a:r>
              <a:rPr lang="de-DE" dirty="0"/>
              <a:t>Bitte Untertitel eingeben</a:t>
            </a:r>
          </a:p>
          <a:p>
            <a:pPr lvl="1"/>
            <a:r>
              <a:rPr lang="de-DE" dirty="0"/>
              <a:t>Zweite Ebene</a:t>
            </a:r>
          </a:p>
        </p:txBody>
      </p:sp>
      <p:pic>
        <p:nvPicPr>
          <p:cNvPr id="10" name="Bild 4" descr="FS_IMZ2_WT_1K_0_2012 rgb.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00349" y="4470738"/>
            <a:ext cx="1804989" cy="690499"/>
          </a:xfrm>
          <a:prstGeom prst="rect">
            <a:avLst/>
          </a:prstGeom>
        </p:spPr>
      </p:pic>
    </p:spTree>
    <p:extLst>
      <p:ext uri="{BB962C8B-B14F-4D97-AF65-F5344CB8AC3E}">
        <p14:creationId xmlns:p14="http://schemas.microsoft.com/office/powerpoint/2010/main" val="3196488882"/>
      </p:ext>
    </p:extLst>
  </p:cSld>
  <p:clrMapOvr>
    <a:masterClrMapping/>
  </p:clrMapOvr>
  <p:extLst mod="1">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chart 2">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fld id="{D98A2BD8-EDC5-4307-B106-615DB72CC241}" type="datetime1">
              <a:rPr lang="de-DE" smtClean="0"/>
              <a:t>16.02.2023</a:t>
            </a:fld>
            <a:endParaRPr lang="de-DE" dirty="0"/>
          </a:p>
        </p:txBody>
      </p:sp>
      <p:sp>
        <p:nvSpPr>
          <p:cNvPr id="5" name="Foliennummernplatzhalter 4"/>
          <p:cNvSpPr>
            <a:spLocks noGrp="1"/>
          </p:cNvSpPr>
          <p:nvPr>
            <p:ph type="sldNum" sz="quarter" idx="12"/>
          </p:nvPr>
        </p:nvSpPr>
        <p:spPr/>
        <p:txBody>
          <a:bodyPr/>
          <a:lstStyle/>
          <a:p>
            <a:fld id="{9D7D3CBE-C5B6-4E39-B7F9-DE3180FA4E55}" type="slidenum">
              <a:rPr lang="de-DE" smtClean="0"/>
              <a:pPr/>
              <a:t>‹Nr.›</a:t>
            </a:fld>
            <a:endParaRPr lang="de-DE" dirty="0"/>
          </a:p>
        </p:txBody>
      </p:sp>
      <p:sp>
        <p:nvSpPr>
          <p:cNvPr id="7" name="Rechteck 6"/>
          <p:cNvSpPr/>
          <p:nvPr userDrawn="1"/>
        </p:nvSpPr>
        <p:spPr>
          <a:xfrm>
            <a:off x="4572000" y="0"/>
            <a:ext cx="45720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platzhalter 4"/>
          <p:cNvSpPr>
            <a:spLocks noGrp="1"/>
          </p:cNvSpPr>
          <p:nvPr>
            <p:ph type="body" sz="quarter" idx="13" hasCustomPrompt="1"/>
          </p:nvPr>
        </p:nvSpPr>
        <p:spPr>
          <a:xfrm>
            <a:off x="352425" y="2751770"/>
            <a:ext cx="3852000" cy="536400"/>
          </a:xfrm>
          <a:prstGeom prst="rect">
            <a:avLst/>
          </a:prstGeom>
        </p:spPr>
        <p:txBody>
          <a:bodyPr/>
          <a:lstStyle>
            <a:lvl1pPr>
              <a:defRPr b="1" baseline="0">
                <a:solidFill>
                  <a:schemeClr val="tx2"/>
                </a:solidFill>
              </a:defRPr>
            </a:lvl1pPr>
            <a:lvl2pPr>
              <a:buClrTx/>
              <a:defRPr b="1">
                <a:solidFill>
                  <a:schemeClr val="tx2"/>
                </a:solidFill>
              </a:defRPr>
            </a:lvl2pPr>
            <a:lvl3pPr>
              <a:buClrTx/>
              <a:defRPr b="1">
                <a:solidFill>
                  <a:schemeClr val="tx2"/>
                </a:solidFill>
              </a:defRPr>
            </a:lvl3pPr>
            <a:lvl4pPr>
              <a:buClrTx/>
              <a:defRPr b="1">
                <a:solidFill>
                  <a:schemeClr val="tx2"/>
                </a:solidFill>
              </a:defRPr>
            </a:lvl4pPr>
            <a:lvl5pPr>
              <a:buClrTx/>
              <a:defRPr b="1">
                <a:solidFill>
                  <a:schemeClr val="tx2"/>
                </a:solidFill>
              </a:defRPr>
            </a:lvl5pPr>
          </a:lstStyle>
          <a:p>
            <a:pPr lvl="0"/>
            <a:r>
              <a:rPr lang="de-DE" dirty="0"/>
              <a:t>Optionaler Untertitel</a:t>
            </a:r>
          </a:p>
          <a:p>
            <a:pPr lvl="1"/>
            <a:r>
              <a:rPr lang="de-DE" dirty="0"/>
              <a:t>Zweite Ebene</a:t>
            </a:r>
          </a:p>
          <a:p>
            <a:pPr lvl="2"/>
            <a:r>
              <a:rPr lang="de-DE" dirty="0"/>
              <a:t>Dritte Ebene</a:t>
            </a:r>
          </a:p>
          <a:p>
            <a:pPr lvl="3"/>
            <a:r>
              <a:rPr lang="de-DE" dirty="0"/>
              <a:t>Vierte Ebene</a:t>
            </a:r>
          </a:p>
          <a:p>
            <a:pPr lvl="4"/>
            <a:r>
              <a:rPr lang="de-DE" dirty="0"/>
              <a:t>Fünfte Ebene</a:t>
            </a:r>
            <a:endParaRPr lang="fr-FR" dirty="0"/>
          </a:p>
        </p:txBody>
      </p:sp>
      <p:pic>
        <p:nvPicPr>
          <p:cNvPr id="9" name="Bild 4" descr="FS_IMZ2_WT_1K_0_2012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00349" y="4470738"/>
            <a:ext cx="1804989" cy="690499"/>
          </a:xfrm>
          <a:prstGeom prst="rect">
            <a:avLst/>
          </a:prstGeom>
        </p:spPr>
      </p:pic>
      <p:sp>
        <p:nvSpPr>
          <p:cNvPr id="4" name="Fußzeilenplatzhalter 3"/>
          <p:cNvSpPr>
            <a:spLocks noGrp="1"/>
          </p:cNvSpPr>
          <p:nvPr>
            <p:ph type="ftr" sz="quarter" idx="11"/>
          </p:nvPr>
        </p:nvSpPr>
        <p:spPr/>
        <p:txBody>
          <a:bodyPr/>
          <a:lstStyle>
            <a:lvl1pPr algn="l">
              <a:defRPr/>
            </a:lvl1pPr>
          </a:lstStyle>
          <a:p>
            <a:endParaRPr lang="de-DE" dirty="0"/>
          </a:p>
        </p:txBody>
      </p:sp>
      <p:sp>
        <p:nvSpPr>
          <p:cNvPr id="12" name="Titel 1"/>
          <p:cNvSpPr>
            <a:spLocks noGrp="1"/>
          </p:cNvSpPr>
          <p:nvPr>
            <p:ph type="ctrTitle" hasCustomPrompt="1"/>
          </p:nvPr>
        </p:nvSpPr>
        <p:spPr>
          <a:xfrm>
            <a:off x="352381" y="426139"/>
            <a:ext cx="3840525" cy="1520778"/>
          </a:xfrm>
          <a:prstGeom prst="rect">
            <a:avLst/>
          </a:prstGeom>
        </p:spPr>
        <p:txBody>
          <a:bodyPr anchor="t" anchorCtr="0">
            <a:noAutofit/>
          </a:bodyPr>
          <a:lstStyle>
            <a:lvl1pPr>
              <a:defRPr sz="3200" baseline="0">
                <a:solidFill>
                  <a:schemeClr val="tx2"/>
                </a:solidFill>
              </a:defRPr>
            </a:lvl1pPr>
          </a:lstStyle>
          <a:p>
            <a:r>
              <a:rPr lang="de-DE" dirty="0"/>
              <a:t>Bitte Titel eingeben</a:t>
            </a:r>
          </a:p>
        </p:txBody>
      </p:sp>
    </p:spTree>
    <p:extLst>
      <p:ext uri="{BB962C8B-B14F-4D97-AF65-F5344CB8AC3E}">
        <p14:creationId xmlns:p14="http://schemas.microsoft.com/office/powerpoint/2010/main" val="56648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chart 1">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Bitte Titel eingeben</a:t>
            </a:r>
          </a:p>
        </p:txBody>
      </p:sp>
      <p:sp>
        <p:nvSpPr>
          <p:cNvPr id="3" name="Datumsplatzhalter 2"/>
          <p:cNvSpPr>
            <a:spLocks noGrp="1"/>
          </p:cNvSpPr>
          <p:nvPr>
            <p:ph type="dt" sz="half" idx="10"/>
          </p:nvPr>
        </p:nvSpPr>
        <p:spPr/>
        <p:txBody>
          <a:bodyPr/>
          <a:lstStyle/>
          <a:p>
            <a:fld id="{46065A88-CCA3-45EB-AFCF-C8B6E1769F98}" type="datetime1">
              <a:rPr lang="de-DE" smtClean="0"/>
              <a:t>16.02.2023</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9D7D3CBE-C5B6-4E39-B7F9-DE3180FA4E55}" type="slidenum">
              <a:rPr lang="de-DE" smtClean="0"/>
              <a:pPr/>
              <a:t>‹Nr.›</a:t>
            </a:fld>
            <a:endParaRPr lang="de-DE" dirty="0"/>
          </a:p>
        </p:txBody>
      </p:sp>
      <p:sp>
        <p:nvSpPr>
          <p:cNvPr id="6" name="Inhaltsplatzhalter 7"/>
          <p:cNvSpPr>
            <a:spLocks noGrp="1"/>
          </p:cNvSpPr>
          <p:nvPr>
            <p:ph sz="quarter" idx="13" hasCustomPrompt="1"/>
          </p:nvPr>
        </p:nvSpPr>
        <p:spPr>
          <a:xfrm>
            <a:off x="350838" y="1350497"/>
            <a:ext cx="8430309" cy="3197115"/>
          </a:xfrm>
          <a:prstGeom prst="rect">
            <a:avLst/>
          </a:prstGeom>
        </p:spPr>
        <p:txBody>
          <a:bodyPr anchor="t" anchorCtr="0"/>
          <a:lstStyle>
            <a:lvl1pPr marL="182563" indent="-182563">
              <a:buClr>
                <a:schemeClr val="tx2"/>
              </a:buClr>
              <a:buFont typeface="Arial" panose="020B0604020202020204" pitchFamily="34" charset="0"/>
              <a:buChar char="•"/>
              <a:defRPr>
                <a:solidFill>
                  <a:schemeClr val="accent2"/>
                </a:solidFill>
              </a:defRPr>
            </a:lvl1pPr>
            <a:lvl2pPr marL="358775" indent="-176213">
              <a:defRPr>
                <a:solidFill>
                  <a:schemeClr val="accent2"/>
                </a:solidFill>
              </a:defRPr>
            </a:lvl2pPr>
            <a:lvl3pPr marL="541338" indent="-182563">
              <a:defRPr>
                <a:solidFill>
                  <a:schemeClr val="accent2"/>
                </a:solidFill>
              </a:defRPr>
            </a:lvl3pPr>
            <a:lvl4pPr marL="717550" indent="-176213">
              <a:defRPr>
                <a:solidFill>
                  <a:schemeClr val="accent2"/>
                </a:solidFill>
              </a:defRPr>
            </a:lvl4pPr>
            <a:lvl5pPr marL="900113" indent="-182563">
              <a:defRPr>
                <a:solidFill>
                  <a:schemeClr val="accent2"/>
                </a:solidFill>
              </a:defRPr>
            </a:lvl5pPr>
          </a:lstStyle>
          <a:p>
            <a:pPr lvl="0"/>
            <a:r>
              <a:rPr lang="de-DE" dirty="0"/>
              <a:t>Bitte Text eingeben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1798358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chart 2">
    <p:spTree>
      <p:nvGrpSpPr>
        <p:cNvPr id="1" name=""/>
        <p:cNvGrpSpPr/>
        <p:nvPr/>
      </p:nvGrpSpPr>
      <p:grpSpPr>
        <a:xfrm>
          <a:off x="0" y="0"/>
          <a:ext cx="0" cy="0"/>
          <a:chOff x="0" y="0"/>
          <a:chExt cx="0" cy="0"/>
        </a:xfrm>
      </p:grpSpPr>
      <p:sp>
        <p:nvSpPr>
          <p:cNvPr id="6" name="Rechteck 5"/>
          <p:cNvSpPr/>
          <p:nvPr userDrawn="1"/>
        </p:nvSpPr>
        <p:spPr>
          <a:xfrm>
            <a:off x="0" y="0"/>
            <a:ext cx="3059113"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Titel 1"/>
          <p:cNvSpPr>
            <a:spLocks noGrp="1"/>
          </p:cNvSpPr>
          <p:nvPr>
            <p:ph type="title" hasCustomPrompt="1"/>
          </p:nvPr>
        </p:nvSpPr>
        <p:spPr>
          <a:xfrm>
            <a:off x="352381" y="350323"/>
            <a:ext cx="2347957" cy="795600"/>
          </a:xfrm>
          <a:prstGeom prst="rect">
            <a:avLst/>
          </a:prstGeom>
        </p:spPr>
        <p:txBody>
          <a:bodyPr anchor="t" anchorCtr="0">
            <a:noAutofit/>
          </a:bodyPr>
          <a:lstStyle>
            <a:lvl1pPr>
              <a:defRPr sz="2800">
                <a:solidFill>
                  <a:schemeClr val="bg1"/>
                </a:solidFill>
              </a:defRPr>
            </a:lvl1pPr>
          </a:lstStyle>
          <a:p>
            <a:r>
              <a:rPr lang="de-DE" dirty="0"/>
              <a:t>Bitte Titel eingeben</a:t>
            </a:r>
          </a:p>
        </p:txBody>
      </p:sp>
      <p:sp>
        <p:nvSpPr>
          <p:cNvPr id="8" name="Inhaltsplatzhalter 7"/>
          <p:cNvSpPr>
            <a:spLocks noGrp="1"/>
          </p:cNvSpPr>
          <p:nvPr>
            <p:ph sz="quarter" idx="13" hasCustomPrompt="1"/>
          </p:nvPr>
        </p:nvSpPr>
        <p:spPr>
          <a:xfrm>
            <a:off x="3411042" y="350013"/>
            <a:ext cx="5370105" cy="4197600"/>
          </a:xfrm>
          <a:prstGeom prst="rect">
            <a:avLst/>
          </a:prstGeom>
        </p:spPr>
        <p:txBody>
          <a:bodyPr anchor="t" anchorCtr="0"/>
          <a:lstStyle>
            <a:lvl1pPr marL="182563" indent="-182563">
              <a:buClr>
                <a:schemeClr val="tx2"/>
              </a:buClr>
              <a:buFont typeface="Arial" panose="020B0604020202020204" pitchFamily="34" charset="0"/>
              <a:buChar char="•"/>
              <a:defRPr>
                <a:solidFill>
                  <a:schemeClr val="accent2"/>
                </a:solidFill>
              </a:defRPr>
            </a:lvl1pPr>
            <a:lvl2pPr marL="358775" indent="-176213">
              <a:defRPr>
                <a:solidFill>
                  <a:schemeClr val="accent2"/>
                </a:solidFill>
              </a:defRPr>
            </a:lvl2pPr>
            <a:lvl3pPr marL="541338" indent="-182563">
              <a:defRPr>
                <a:solidFill>
                  <a:schemeClr val="accent2"/>
                </a:solidFill>
              </a:defRPr>
            </a:lvl3pPr>
            <a:lvl4pPr marL="717550" indent="-176213">
              <a:defRPr>
                <a:solidFill>
                  <a:schemeClr val="accent2"/>
                </a:solidFill>
              </a:defRPr>
            </a:lvl4pPr>
            <a:lvl5pPr marL="900113" indent="-182563">
              <a:defRPr>
                <a:solidFill>
                  <a:schemeClr val="accent2"/>
                </a:solidFill>
              </a:defRPr>
            </a:lvl5pPr>
          </a:lstStyle>
          <a:p>
            <a:pPr lvl="0"/>
            <a:r>
              <a:rPr lang="de-DE" dirty="0"/>
              <a:t>Bitte Text eingeben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Textplatzhalter 4"/>
          <p:cNvSpPr>
            <a:spLocks noGrp="1"/>
          </p:cNvSpPr>
          <p:nvPr>
            <p:ph type="body" sz="quarter" idx="14" hasCustomPrompt="1"/>
          </p:nvPr>
        </p:nvSpPr>
        <p:spPr>
          <a:xfrm>
            <a:off x="352381" y="1843088"/>
            <a:ext cx="2347200" cy="2707200"/>
          </a:xfrm>
          <a:prstGeom prst="rect">
            <a:avLst/>
          </a:prstGeom>
        </p:spPr>
        <p:txBody>
          <a:bodyPr/>
          <a:lstStyle>
            <a:lvl1pPr>
              <a:defRPr b="1" baseline="0">
                <a:solidFill>
                  <a:schemeClr val="bg1"/>
                </a:solidFill>
              </a:defRPr>
            </a:lvl1pPr>
            <a:lvl2pPr>
              <a:buClrTx/>
              <a:defRPr b="1">
                <a:solidFill>
                  <a:schemeClr val="bg1"/>
                </a:solidFill>
              </a:defRPr>
            </a:lvl2pPr>
            <a:lvl3pPr>
              <a:buClrTx/>
              <a:defRPr b="1">
                <a:solidFill>
                  <a:schemeClr val="bg1"/>
                </a:solidFill>
              </a:defRPr>
            </a:lvl3pPr>
            <a:lvl4pPr>
              <a:buClrTx/>
              <a:defRPr b="1">
                <a:solidFill>
                  <a:schemeClr val="bg1"/>
                </a:solidFill>
              </a:defRPr>
            </a:lvl4pPr>
            <a:lvl5pPr>
              <a:buClrTx/>
              <a:defRPr b="1">
                <a:solidFill>
                  <a:schemeClr val="bg1"/>
                </a:solidFill>
              </a:defRPr>
            </a:lvl5pPr>
          </a:lstStyle>
          <a:p>
            <a:pPr lvl="0"/>
            <a:r>
              <a:rPr lang="de-DE" dirty="0"/>
              <a:t>Optionaler Untertitel</a:t>
            </a:r>
          </a:p>
          <a:p>
            <a:pPr lvl="1"/>
            <a:r>
              <a:rPr lang="de-DE" dirty="0"/>
              <a:t>Zweite Ebene</a:t>
            </a:r>
          </a:p>
          <a:p>
            <a:pPr lvl="2"/>
            <a:r>
              <a:rPr lang="de-DE" dirty="0"/>
              <a:t>Dritte Ebene</a:t>
            </a:r>
          </a:p>
          <a:p>
            <a:pPr lvl="3"/>
            <a:r>
              <a:rPr lang="de-DE" dirty="0"/>
              <a:t>Vierte Ebene</a:t>
            </a:r>
          </a:p>
          <a:p>
            <a:pPr lvl="4"/>
            <a:r>
              <a:rPr lang="de-DE" dirty="0"/>
              <a:t>Fünfte Ebene</a:t>
            </a:r>
            <a:endParaRPr lang="fr-FR" dirty="0"/>
          </a:p>
        </p:txBody>
      </p:sp>
      <p:sp>
        <p:nvSpPr>
          <p:cNvPr id="3" name="Datumsplatzhalter 2"/>
          <p:cNvSpPr>
            <a:spLocks noGrp="1"/>
          </p:cNvSpPr>
          <p:nvPr>
            <p:ph type="dt" sz="half" idx="10"/>
          </p:nvPr>
        </p:nvSpPr>
        <p:spPr/>
        <p:txBody>
          <a:bodyPr/>
          <a:lstStyle>
            <a:lvl1pPr>
              <a:defRPr>
                <a:solidFill>
                  <a:schemeClr val="bg1"/>
                </a:solidFill>
              </a:defRPr>
            </a:lvl1pPr>
          </a:lstStyle>
          <a:p>
            <a:fld id="{C50D0F34-9E40-4437-8917-EFA6CDBEF6FB}" type="datetime1">
              <a:rPr lang="de-DE" smtClean="0"/>
              <a:t>16.02.2023</a:t>
            </a:fld>
            <a:endParaRPr lang="de-DE" dirty="0"/>
          </a:p>
        </p:txBody>
      </p:sp>
      <p:sp>
        <p:nvSpPr>
          <p:cNvPr id="4" name="Fußzeilenplatzhalter 3"/>
          <p:cNvSpPr>
            <a:spLocks noGrp="1"/>
          </p:cNvSpPr>
          <p:nvPr>
            <p:ph type="ftr" sz="quarter" idx="11"/>
          </p:nvPr>
        </p:nvSpPr>
        <p:spPr>
          <a:xfrm>
            <a:off x="3108678" y="4895435"/>
            <a:ext cx="3646800" cy="108000"/>
          </a:xfrm>
        </p:spPr>
        <p:txBody>
          <a:bodyPr/>
          <a:lstStyle/>
          <a:p>
            <a:endParaRPr lang="de-DE" dirty="0"/>
          </a:p>
        </p:txBody>
      </p:sp>
      <p:sp>
        <p:nvSpPr>
          <p:cNvPr id="5" name="Foliennummernplatzhalter 4"/>
          <p:cNvSpPr>
            <a:spLocks noGrp="1"/>
          </p:cNvSpPr>
          <p:nvPr>
            <p:ph type="sldNum" sz="quarter" idx="12"/>
          </p:nvPr>
        </p:nvSpPr>
        <p:spPr/>
        <p:txBody>
          <a:bodyPr/>
          <a:lstStyle>
            <a:lvl1pPr>
              <a:defRPr sz="900">
                <a:solidFill>
                  <a:schemeClr val="bg1"/>
                </a:solidFill>
              </a:defRPr>
            </a:lvl1pPr>
          </a:lstStyle>
          <a:p>
            <a:fld id="{9D7D3CBE-C5B6-4E39-B7F9-DE3180FA4E55}" type="slidenum">
              <a:rPr lang="de-DE" smtClean="0"/>
              <a:pPr/>
              <a:t>‹Nr.›</a:t>
            </a:fld>
            <a:endParaRPr lang="de-DE" dirty="0"/>
          </a:p>
        </p:txBody>
      </p:sp>
    </p:spTree>
    <p:extLst>
      <p:ext uri="{BB962C8B-B14F-4D97-AF65-F5344CB8AC3E}">
        <p14:creationId xmlns:p14="http://schemas.microsoft.com/office/powerpoint/2010/main" val="2466929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chart 3">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fld id="{9C8F5678-F065-4F55-BBB1-84F7D71CC3B1}" type="datetime1">
              <a:rPr lang="de-DE" smtClean="0"/>
              <a:t>16.02.2023</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9D7D3CBE-C5B6-4E39-B7F9-DE3180FA4E55}" type="slidenum">
              <a:rPr lang="de-DE" smtClean="0"/>
              <a:pPr/>
              <a:t>‹Nr.›</a:t>
            </a:fld>
            <a:endParaRPr lang="de-DE" dirty="0"/>
          </a:p>
        </p:txBody>
      </p:sp>
      <p:sp>
        <p:nvSpPr>
          <p:cNvPr id="6" name="Inhaltsplatzhalter 7"/>
          <p:cNvSpPr>
            <a:spLocks noGrp="1"/>
          </p:cNvSpPr>
          <p:nvPr>
            <p:ph sz="quarter" idx="13" hasCustomPrompt="1"/>
          </p:nvPr>
        </p:nvSpPr>
        <p:spPr>
          <a:xfrm>
            <a:off x="352800" y="1072800"/>
            <a:ext cx="8435600" cy="3477600"/>
          </a:xfrm>
          <a:prstGeom prst="rect">
            <a:avLst/>
          </a:prstGeom>
        </p:spPr>
        <p:txBody>
          <a:bodyPr anchor="t" anchorCtr="0"/>
          <a:lstStyle>
            <a:lvl1pPr>
              <a:defRPr sz="3200" b="0" baseline="0">
                <a:solidFill>
                  <a:schemeClr val="tx2"/>
                </a:solidFill>
                <a:latin typeface="+mj-lt"/>
              </a:defRPr>
            </a:lvl1pPr>
            <a:lvl2pPr marL="358775" indent="-358775">
              <a:buClrTx/>
              <a:defRPr sz="3200" b="0">
                <a:solidFill>
                  <a:schemeClr val="tx2"/>
                </a:solidFill>
                <a:latin typeface="+mj-lt"/>
              </a:defRPr>
            </a:lvl2pPr>
            <a:lvl3pPr marL="717550" indent="-358775">
              <a:buClrTx/>
              <a:defRPr sz="3200" b="0">
                <a:solidFill>
                  <a:schemeClr val="tx2"/>
                </a:solidFill>
                <a:latin typeface="+mj-lt"/>
              </a:defRPr>
            </a:lvl3pPr>
            <a:lvl4pPr marL="1074738" indent="-357188">
              <a:buClrTx/>
              <a:defRPr sz="3200" b="0">
                <a:solidFill>
                  <a:schemeClr val="tx2"/>
                </a:solidFill>
                <a:latin typeface="+mj-lt"/>
              </a:defRPr>
            </a:lvl4pPr>
            <a:lvl5pPr marL="1433513" indent="-358775">
              <a:buClrTx/>
              <a:defRPr sz="3200" b="0">
                <a:solidFill>
                  <a:schemeClr val="tx2"/>
                </a:solidFill>
                <a:latin typeface="+mj-lt"/>
              </a:defRPr>
            </a:lvl5pPr>
          </a:lstStyle>
          <a:p>
            <a:pPr lvl="0"/>
            <a:r>
              <a:rPr lang="de-DE" dirty="0"/>
              <a:t>Bitte Text eingeben</a:t>
            </a:r>
            <a:br>
              <a:rPr lang="de-DE" dirty="0"/>
            </a:br>
            <a:r>
              <a:rPr lang="de-DE" dirty="0"/>
              <a:t>Automatische Aufzählung ab 2. Ebene</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585525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6" name="Textplatzhalter 3"/>
          <p:cNvSpPr>
            <a:spLocks noGrp="1"/>
          </p:cNvSpPr>
          <p:nvPr>
            <p:ph type="body" sz="quarter" idx="18" hasCustomPrompt="1"/>
          </p:nvPr>
        </p:nvSpPr>
        <p:spPr>
          <a:xfrm>
            <a:off x="4932640" y="348828"/>
            <a:ext cx="3839885" cy="381600"/>
          </a:xfrm>
          <a:prstGeom prst="rect">
            <a:avLst/>
          </a:prstGeom>
        </p:spPr>
        <p:txBody>
          <a:bodyPr vert="horz" lIns="0" tIns="0" rIns="0" bIns="0" rtlCol="0" anchor="t" anchorCtr="0">
            <a:noAutofit/>
          </a:bodyPr>
          <a:lstStyle>
            <a:lvl1pPr>
              <a:defRPr lang="de-DE" sz="2400" kern="300" dirty="0" smtClean="0">
                <a:solidFill>
                  <a:schemeClr val="tx2"/>
                </a:solidFill>
                <a:latin typeface="+mj-lt"/>
                <a:ea typeface="+mj-ea"/>
                <a:cs typeface="+mj-cs"/>
              </a:defRPr>
            </a:lvl1pPr>
            <a:lvl2pPr>
              <a:defRPr lang="de-DE" sz="1800" kern="1200" dirty="0" smtClean="0">
                <a:solidFill>
                  <a:schemeClr val="tx1"/>
                </a:solidFill>
              </a:defRPr>
            </a:lvl2pPr>
            <a:lvl3pPr>
              <a:defRPr lang="de-DE" sz="1800" kern="1200" dirty="0" smtClean="0">
                <a:solidFill>
                  <a:schemeClr val="tx1"/>
                </a:solidFill>
              </a:defRPr>
            </a:lvl3pPr>
            <a:lvl4pPr>
              <a:defRPr lang="de-DE" sz="1800" kern="1200" dirty="0" smtClean="0">
                <a:solidFill>
                  <a:schemeClr val="tx1"/>
                </a:solidFill>
              </a:defRPr>
            </a:lvl4pPr>
            <a:lvl5pPr>
              <a:defRPr lang="de-DE" sz="1800" kern="1200" dirty="0">
                <a:solidFill>
                  <a:schemeClr val="tx1"/>
                </a:solidFill>
              </a:defRPr>
            </a:lvl5pPr>
          </a:lstStyle>
          <a:p>
            <a:pPr lvl="0">
              <a:lnSpc>
                <a:spcPct val="95000"/>
              </a:lnSpc>
              <a:spcBef>
                <a:spcPct val="0"/>
              </a:spcBef>
            </a:pPr>
            <a:r>
              <a:rPr lang="de-DE" dirty="0"/>
              <a:t>Bitte Titel eingeben</a:t>
            </a:r>
          </a:p>
        </p:txBody>
      </p:sp>
      <p:sp>
        <p:nvSpPr>
          <p:cNvPr id="7" name="Rechteck 6"/>
          <p:cNvSpPr/>
          <p:nvPr userDrawn="1"/>
        </p:nvSpPr>
        <p:spPr>
          <a:xfrm>
            <a:off x="0" y="0"/>
            <a:ext cx="45720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itel 1"/>
          <p:cNvSpPr>
            <a:spLocks noGrp="1"/>
          </p:cNvSpPr>
          <p:nvPr>
            <p:ph type="title" hasCustomPrompt="1"/>
          </p:nvPr>
        </p:nvSpPr>
        <p:spPr>
          <a:xfrm>
            <a:off x="352381" y="350323"/>
            <a:ext cx="3859257" cy="383102"/>
          </a:xfrm>
          <a:prstGeom prst="rect">
            <a:avLst/>
          </a:prstGeom>
        </p:spPr>
        <p:txBody>
          <a:bodyPr anchor="t" anchorCtr="0">
            <a:noAutofit/>
          </a:bodyPr>
          <a:lstStyle>
            <a:lvl1pPr>
              <a:defRPr sz="2400">
                <a:solidFill>
                  <a:schemeClr val="bg1"/>
                </a:solidFill>
              </a:defRPr>
            </a:lvl1pPr>
          </a:lstStyle>
          <a:p>
            <a:r>
              <a:rPr lang="de-DE" dirty="0"/>
              <a:t>Bitte Titel eingeben</a:t>
            </a:r>
          </a:p>
        </p:txBody>
      </p:sp>
      <p:sp>
        <p:nvSpPr>
          <p:cNvPr id="9" name="Inhaltsplatzhalter 7"/>
          <p:cNvSpPr>
            <a:spLocks noGrp="1"/>
          </p:cNvSpPr>
          <p:nvPr>
            <p:ph sz="quarter" idx="13" hasCustomPrompt="1"/>
          </p:nvPr>
        </p:nvSpPr>
        <p:spPr>
          <a:xfrm>
            <a:off x="4932363" y="1076325"/>
            <a:ext cx="3851275" cy="3470400"/>
          </a:xfrm>
          <a:prstGeom prst="rect">
            <a:avLst/>
          </a:prstGeom>
        </p:spPr>
        <p:txBody>
          <a:bodyPr anchor="t" anchorCtr="0"/>
          <a:lstStyle>
            <a:lvl1pPr marL="182563" indent="-182563">
              <a:buFont typeface="Arial" panose="020B0604020202020204" pitchFamily="34" charset="0"/>
              <a:buChar char="•"/>
              <a:defRPr baseline="0">
                <a:solidFill>
                  <a:schemeClr val="tx2"/>
                </a:solidFill>
              </a:defRPr>
            </a:lvl1pPr>
            <a:lvl2pPr marL="358775" indent="-176213">
              <a:defRPr>
                <a:solidFill>
                  <a:schemeClr val="tx2"/>
                </a:solidFill>
              </a:defRPr>
            </a:lvl2pPr>
            <a:lvl3pPr marL="541338" indent="-182563">
              <a:defRPr>
                <a:solidFill>
                  <a:schemeClr val="tx2"/>
                </a:solidFill>
              </a:defRPr>
            </a:lvl3pPr>
            <a:lvl4pPr marL="717550" indent="-176213">
              <a:tabLst/>
              <a:defRPr>
                <a:solidFill>
                  <a:schemeClr val="tx2"/>
                </a:solidFill>
              </a:defRPr>
            </a:lvl4pPr>
            <a:lvl5pPr marL="900113" indent="-182563">
              <a:defRPr>
                <a:solidFill>
                  <a:schemeClr val="tx2"/>
                </a:solidFill>
              </a:defRPr>
            </a:lvl5pPr>
          </a:lstStyle>
          <a:p>
            <a:pPr lvl="0"/>
            <a:r>
              <a:rPr lang="de-DE" dirty="0"/>
              <a:t>Bitte Text eingeben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Inhaltsplatzhalter 7"/>
          <p:cNvSpPr>
            <a:spLocks noGrp="1"/>
          </p:cNvSpPr>
          <p:nvPr>
            <p:ph sz="quarter" idx="14" hasCustomPrompt="1"/>
          </p:nvPr>
        </p:nvSpPr>
        <p:spPr>
          <a:xfrm>
            <a:off x="352381" y="1076325"/>
            <a:ext cx="3857625" cy="3470400"/>
          </a:xfrm>
          <a:prstGeom prst="rect">
            <a:avLst/>
          </a:prstGeom>
        </p:spPr>
        <p:txBody>
          <a:bodyPr anchor="t" anchorCtr="0"/>
          <a:lstStyle>
            <a:lvl1pPr marL="182563" indent="-182563">
              <a:buClrTx/>
              <a:buFont typeface="Arial" panose="020B0604020202020204" pitchFamily="34" charset="0"/>
              <a:buChar char="•"/>
              <a:defRPr baseline="0">
                <a:solidFill>
                  <a:schemeClr val="bg1"/>
                </a:solidFill>
              </a:defRPr>
            </a:lvl1pPr>
            <a:lvl2pPr marL="358775" indent="-176213">
              <a:buClrTx/>
              <a:defRPr>
                <a:solidFill>
                  <a:schemeClr val="bg1"/>
                </a:solidFill>
              </a:defRPr>
            </a:lvl2pPr>
            <a:lvl3pPr marL="541338" indent="-182563">
              <a:buClrTx/>
              <a:defRPr>
                <a:solidFill>
                  <a:schemeClr val="bg1"/>
                </a:solidFill>
              </a:defRPr>
            </a:lvl3pPr>
            <a:lvl4pPr marL="717550" indent="-176213">
              <a:buClrTx/>
              <a:defRPr>
                <a:solidFill>
                  <a:schemeClr val="bg1"/>
                </a:solidFill>
              </a:defRPr>
            </a:lvl4pPr>
            <a:lvl5pPr marL="900113" indent="-182563">
              <a:buClrTx/>
              <a:defRPr>
                <a:solidFill>
                  <a:schemeClr val="bg1"/>
                </a:solidFill>
              </a:defRPr>
            </a:lvl5pPr>
          </a:lstStyle>
          <a:p>
            <a:pPr lvl="0"/>
            <a:r>
              <a:rPr lang="de-DE" dirty="0"/>
              <a:t>Bitte Text eingeben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Datumsplatzhalter 2"/>
          <p:cNvSpPr>
            <a:spLocks noGrp="1"/>
          </p:cNvSpPr>
          <p:nvPr>
            <p:ph type="dt" sz="half" idx="10"/>
          </p:nvPr>
        </p:nvSpPr>
        <p:spPr/>
        <p:txBody>
          <a:bodyPr/>
          <a:lstStyle>
            <a:lvl1pPr>
              <a:defRPr>
                <a:solidFill>
                  <a:schemeClr val="bg1"/>
                </a:solidFill>
              </a:defRPr>
            </a:lvl1pPr>
          </a:lstStyle>
          <a:p>
            <a:fld id="{56B52B05-AA01-41B5-B750-0D78FBBDD7B1}" type="datetime1">
              <a:rPr lang="de-DE" smtClean="0"/>
              <a:t>16.02.2023</a:t>
            </a:fld>
            <a:endParaRPr lang="de-DE" dirty="0"/>
          </a:p>
        </p:txBody>
      </p:sp>
      <p:sp>
        <p:nvSpPr>
          <p:cNvPr id="4" name="Fußzeilenplatzhalter 3"/>
          <p:cNvSpPr>
            <a:spLocks noGrp="1"/>
          </p:cNvSpPr>
          <p:nvPr>
            <p:ph type="ftr" sz="quarter" idx="11"/>
          </p:nvPr>
        </p:nvSpPr>
        <p:spPr/>
        <p:txBody>
          <a:bodyPr/>
          <a:lstStyle>
            <a:lvl1pPr>
              <a:defRPr>
                <a:solidFill>
                  <a:schemeClr val="bg1"/>
                </a:solidFill>
              </a:defRPr>
            </a:lvl1pPr>
          </a:lstStyle>
          <a:p>
            <a:endParaRPr lang="de-DE" dirty="0"/>
          </a:p>
        </p:txBody>
      </p:sp>
      <p:sp>
        <p:nvSpPr>
          <p:cNvPr id="5" name="Foliennummernplatzhalter 4"/>
          <p:cNvSpPr>
            <a:spLocks noGrp="1"/>
          </p:cNvSpPr>
          <p:nvPr>
            <p:ph type="sldNum" sz="quarter" idx="12"/>
          </p:nvPr>
        </p:nvSpPr>
        <p:spPr/>
        <p:txBody>
          <a:bodyPr/>
          <a:lstStyle>
            <a:lvl1pPr>
              <a:defRPr>
                <a:solidFill>
                  <a:schemeClr val="bg1"/>
                </a:solidFill>
              </a:defRPr>
            </a:lvl1pPr>
          </a:lstStyle>
          <a:p>
            <a:fld id="{9D7D3CBE-C5B6-4E39-B7F9-DE3180FA4E55}" type="slidenum">
              <a:rPr lang="de-DE" smtClean="0"/>
              <a:pPr/>
              <a:t>‹Nr.›</a:t>
            </a:fld>
            <a:endParaRPr lang="de-DE" dirty="0"/>
          </a:p>
        </p:txBody>
      </p:sp>
    </p:spTree>
    <p:extLst>
      <p:ext uri="{BB962C8B-B14F-4D97-AF65-F5344CB8AC3E}">
        <p14:creationId xmlns:p14="http://schemas.microsoft.com/office/powerpoint/2010/main" val="2363638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schlusschart ohne Disclaimer">
    <p:spTree>
      <p:nvGrpSpPr>
        <p:cNvPr id="1" name=""/>
        <p:cNvGrpSpPr/>
        <p:nvPr/>
      </p:nvGrpSpPr>
      <p:grpSpPr>
        <a:xfrm>
          <a:off x="0" y="0"/>
          <a:ext cx="0" cy="0"/>
          <a:chOff x="0" y="0"/>
          <a:chExt cx="0" cy="0"/>
        </a:xfrm>
      </p:grpSpPr>
      <p:sp>
        <p:nvSpPr>
          <p:cNvPr id="10" name="Titel 1"/>
          <p:cNvSpPr>
            <a:spLocks noGrp="1"/>
          </p:cNvSpPr>
          <p:nvPr>
            <p:ph type="ctrTitle" hasCustomPrompt="1"/>
          </p:nvPr>
        </p:nvSpPr>
        <p:spPr>
          <a:xfrm>
            <a:off x="352425" y="776288"/>
            <a:ext cx="3852000" cy="1479600"/>
          </a:xfrm>
          <a:prstGeom prst="rect">
            <a:avLst/>
          </a:prstGeom>
        </p:spPr>
        <p:txBody>
          <a:bodyPr/>
          <a:lstStyle>
            <a:lvl1pPr>
              <a:defRPr sz="4000" baseline="0">
                <a:solidFill>
                  <a:schemeClr val="tx2"/>
                </a:solidFill>
              </a:defRPr>
            </a:lvl1pPr>
          </a:lstStyle>
          <a:p>
            <a:r>
              <a:rPr lang="de-DE" dirty="0"/>
              <a:t>Bitte Titel eingeben</a:t>
            </a:r>
          </a:p>
        </p:txBody>
      </p:sp>
      <p:sp>
        <p:nvSpPr>
          <p:cNvPr id="12" name="Rechteck 11"/>
          <p:cNvSpPr/>
          <p:nvPr userDrawn="1"/>
        </p:nvSpPr>
        <p:spPr>
          <a:xfrm>
            <a:off x="4572000" y="0"/>
            <a:ext cx="4572000" cy="5148000"/>
          </a:xfrm>
          <a:prstGeom prst="rect">
            <a:avLst/>
          </a:prstGeom>
          <a:solidFill>
            <a:srgbClr val="FC0017"/>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p>
            <a:pPr algn="ctr"/>
            <a:endParaRPr lang="en-GB"/>
          </a:p>
        </p:txBody>
      </p:sp>
      <p:sp>
        <p:nvSpPr>
          <p:cNvPr id="13" name="Textplatzhalter 4"/>
          <p:cNvSpPr>
            <a:spLocks noGrp="1"/>
          </p:cNvSpPr>
          <p:nvPr>
            <p:ph type="body" sz="quarter" idx="10" hasCustomPrompt="1"/>
          </p:nvPr>
        </p:nvSpPr>
        <p:spPr>
          <a:xfrm>
            <a:off x="4931999" y="349200"/>
            <a:ext cx="3852000" cy="3411528"/>
          </a:xfrm>
          <a:prstGeom prst="rect">
            <a:avLst/>
          </a:prstGeom>
        </p:spPr>
        <p:txBody>
          <a:bodyPr anchor="b" anchorCtr="0"/>
          <a:lstStyle>
            <a:lvl1pPr>
              <a:spcBef>
                <a:spcPts val="0"/>
              </a:spcBef>
              <a:defRPr sz="1200" b="0" baseline="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r>
              <a:rPr lang="de-DE" dirty="0"/>
              <a:t>Vorname Name</a:t>
            </a:r>
            <a:br>
              <a:rPr lang="de-DE" dirty="0"/>
            </a:br>
            <a:r>
              <a:rPr lang="de-DE" dirty="0"/>
              <a:t>Abteilung</a:t>
            </a:r>
            <a:br>
              <a:rPr lang="de-DE" dirty="0"/>
            </a:br>
            <a:br>
              <a:rPr lang="de-DE" dirty="0"/>
            </a:br>
            <a:r>
              <a:rPr lang="de-DE" dirty="0"/>
              <a:t>Telefon</a:t>
            </a:r>
            <a:br>
              <a:rPr lang="de-DE" dirty="0"/>
            </a:br>
            <a:r>
              <a:rPr lang="de-DE" dirty="0"/>
              <a:t>Telefax</a:t>
            </a:r>
            <a:br>
              <a:rPr lang="de-DE" dirty="0"/>
            </a:br>
            <a:r>
              <a:rPr lang="de-DE" dirty="0"/>
              <a:t>E-Mail</a:t>
            </a:r>
            <a:br>
              <a:rPr lang="de-DE" dirty="0"/>
            </a:br>
            <a:br>
              <a:rPr lang="de-DE" dirty="0"/>
            </a:br>
            <a:r>
              <a:rPr lang="de-DE" dirty="0"/>
              <a:t>Frankfurter Sparkasse</a:t>
            </a:r>
            <a:br>
              <a:rPr lang="de-DE" dirty="0"/>
            </a:br>
            <a:r>
              <a:rPr lang="de-DE" dirty="0"/>
              <a:t>Neue Mainzer Straße 47-53</a:t>
            </a:r>
            <a:br>
              <a:rPr lang="de-DE" dirty="0"/>
            </a:br>
            <a:r>
              <a:rPr lang="de-DE" dirty="0"/>
              <a:t>60311 Frankfurt am Main</a:t>
            </a:r>
            <a:br>
              <a:rPr lang="de-DE" dirty="0"/>
            </a:br>
            <a:br>
              <a:rPr lang="de-DE" dirty="0"/>
            </a:br>
            <a:r>
              <a:rPr lang="de-DE" dirty="0"/>
              <a:t>www.frankfurter-sparkasse.de</a:t>
            </a:r>
          </a:p>
        </p:txBody>
      </p:sp>
      <p:pic>
        <p:nvPicPr>
          <p:cNvPr id="14" name="Bild 4" descr="FS_IMZ2_WT_1K_0_2012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00349" y="4470738"/>
            <a:ext cx="1804989" cy="690499"/>
          </a:xfrm>
          <a:prstGeom prst="rect">
            <a:avLst/>
          </a:prstGeom>
        </p:spPr>
      </p:pic>
      <p:pic>
        <p:nvPicPr>
          <p:cNvPr id="11" name="Grafik 10">
            <a:extLst>
              <a:ext uri="{FF2B5EF4-FFF2-40B4-BE49-F238E27FC236}">
                <a16:creationId xmlns:a16="http://schemas.microsoft.com/office/drawing/2014/main" id="{67FF4FF3-5833-0745-9843-4B81DE6B8CE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64" y="3862468"/>
            <a:ext cx="4563794" cy="1285289"/>
          </a:xfrm>
          <a:prstGeom prst="rect">
            <a:avLst/>
          </a:prstGeom>
        </p:spPr>
      </p:pic>
    </p:spTree>
    <p:extLst>
      <p:ext uri="{BB962C8B-B14F-4D97-AF65-F5344CB8AC3E}">
        <p14:creationId xmlns:p14="http://schemas.microsoft.com/office/powerpoint/2010/main" val="127260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bschnlusschart mit Disclaimer">
    <p:spTree>
      <p:nvGrpSpPr>
        <p:cNvPr id="1" name=""/>
        <p:cNvGrpSpPr/>
        <p:nvPr/>
      </p:nvGrpSpPr>
      <p:grpSpPr>
        <a:xfrm>
          <a:off x="0" y="0"/>
          <a:ext cx="0" cy="0"/>
          <a:chOff x="0" y="0"/>
          <a:chExt cx="0" cy="0"/>
        </a:xfrm>
      </p:grpSpPr>
      <p:sp>
        <p:nvSpPr>
          <p:cNvPr id="8" name="Rechteck 7"/>
          <p:cNvSpPr/>
          <p:nvPr userDrawn="1"/>
        </p:nvSpPr>
        <p:spPr>
          <a:xfrm>
            <a:off x="4572000" y="0"/>
            <a:ext cx="4572000" cy="5148000"/>
          </a:xfrm>
          <a:prstGeom prst="rect">
            <a:avLst/>
          </a:prstGeom>
          <a:solidFill>
            <a:srgbClr val="FC0017"/>
          </a:solidFill>
          <a:ln>
            <a:noFill/>
          </a:ln>
          <a:effectLst/>
        </p:spPr>
        <p:style>
          <a:lnRef idx="1">
            <a:schemeClr val="accent1"/>
          </a:lnRef>
          <a:fillRef idx="3">
            <a:schemeClr val="accent1"/>
          </a:fillRef>
          <a:effectRef idx="2">
            <a:schemeClr val="accent1"/>
          </a:effectRef>
          <a:fontRef idx="minor">
            <a:schemeClr val="lt1"/>
          </a:fontRef>
        </p:style>
        <p:txBody>
          <a:bodyPr tIns="0" bIns="0" rtlCol="0" anchor="ctr"/>
          <a:lstStyle/>
          <a:p>
            <a:pPr algn="ctr"/>
            <a:endParaRPr lang="en-GB"/>
          </a:p>
        </p:txBody>
      </p:sp>
      <p:sp>
        <p:nvSpPr>
          <p:cNvPr id="3" name="Textfeld 2"/>
          <p:cNvSpPr txBox="1"/>
          <p:nvPr userDrawn="1"/>
        </p:nvSpPr>
        <p:spPr>
          <a:xfrm>
            <a:off x="358775" y="3399183"/>
            <a:ext cx="3852000" cy="1152939"/>
          </a:xfrm>
          <a:prstGeom prst="rect">
            <a:avLst/>
          </a:prstGeom>
          <a:noFill/>
        </p:spPr>
        <p:txBody>
          <a:bodyPr wrap="square" lIns="0" tIns="0" rIns="0" bIns="0" rtlCol="0" anchor="b" anchorCtr="0">
            <a:noAutofit/>
          </a:bodyPr>
          <a:lstStyle/>
          <a:p>
            <a:r>
              <a:rPr lang="de-DE" sz="700" dirty="0">
                <a:solidFill>
                  <a:schemeClr val="accent2"/>
                </a:solidFill>
              </a:rPr>
              <a:t>Der Inhalt dieser Unterlage ist vertraulich zu behandeln. Vertrauliche Behandlung bedeutet, dass Inhalte und Informationen Dritten nicht zugänglich gemacht und durch diese nicht wirtschaftlich verwertet werden dürfen. Eine darüber hinausgehende Verwendung oder die Weitergabe an Dritte bedarf der schriftlichen Zustimmung der Urheber</a:t>
            </a:r>
            <a:r>
              <a:rPr lang="de-DE" sz="700" baseline="0" dirty="0">
                <a:solidFill>
                  <a:schemeClr val="accent2"/>
                </a:solidFill>
              </a:rPr>
              <a:t> oder des Auftraggebers.</a:t>
            </a:r>
          </a:p>
          <a:p>
            <a:endParaRPr lang="de-DE" sz="700" baseline="0" dirty="0">
              <a:solidFill>
                <a:schemeClr val="accent2"/>
              </a:solidFill>
            </a:endParaRPr>
          </a:p>
          <a:p>
            <a:r>
              <a:rPr lang="de-DE" sz="700" baseline="0" dirty="0">
                <a:solidFill>
                  <a:schemeClr val="accent2"/>
                </a:solidFill>
              </a:rPr>
              <a:t>Alle Abbildungen, Texte in dieser Präsentation sind urheberrechtlich geschützt. Die Rechte liegen bei den Urhebern. Jegliche externe Verwendung oder Reproduktion in elektronischer oder gedruckter Form bedarf der ausdrücklichen Zustimmung durch die Urheber.</a:t>
            </a:r>
            <a:endParaRPr lang="de-DE" sz="700" dirty="0">
              <a:solidFill>
                <a:schemeClr val="accent2"/>
              </a:solidFill>
            </a:endParaRPr>
          </a:p>
        </p:txBody>
      </p:sp>
      <p:sp>
        <p:nvSpPr>
          <p:cNvPr id="7" name="Titel 1"/>
          <p:cNvSpPr>
            <a:spLocks noGrp="1"/>
          </p:cNvSpPr>
          <p:nvPr>
            <p:ph type="ctrTitle" hasCustomPrompt="1"/>
          </p:nvPr>
        </p:nvSpPr>
        <p:spPr>
          <a:xfrm>
            <a:off x="352425" y="776288"/>
            <a:ext cx="3852000" cy="1479600"/>
          </a:xfrm>
          <a:prstGeom prst="rect">
            <a:avLst/>
          </a:prstGeom>
        </p:spPr>
        <p:txBody>
          <a:bodyPr/>
          <a:lstStyle>
            <a:lvl1pPr>
              <a:defRPr sz="4000" baseline="0">
                <a:solidFill>
                  <a:schemeClr val="tx2"/>
                </a:solidFill>
              </a:defRPr>
            </a:lvl1pPr>
          </a:lstStyle>
          <a:p>
            <a:r>
              <a:rPr lang="de-DE" dirty="0"/>
              <a:t>Bitte Titel eingeben</a:t>
            </a:r>
          </a:p>
        </p:txBody>
      </p:sp>
      <p:pic>
        <p:nvPicPr>
          <p:cNvPr id="15" name="Bild 4" descr="FS_IMZ2_WT_1K_0_2012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00349" y="4470738"/>
            <a:ext cx="1804989" cy="690499"/>
          </a:xfrm>
          <a:prstGeom prst="rect">
            <a:avLst/>
          </a:prstGeom>
        </p:spPr>
      </p:pic>
      <p:sp>
        <p:nvSpPr>
          <p:cNvPr id="16" name="Textplatzhalter 4"/>
          <p:cNvSpPr>
            <a:spLocks noGrp="1"/>
          </p:cNvSpPr>
          <p:nvPr>
            <p:ph type="body" sz="quarter" idx="10" hasCustomPrompt="1"/>
          </p:nvPr>
        </p:nvSpPr>
        <p:spPr>
          <a:xfrm>
            <a:off x="4931999" y="349200"/>
            <a:ext cx="3852000" cy="3411528"/>
          </a:xfrm>
          <a:prstGeom prst="rect">
            <a:avLst/>
          </a:prstGeom>
        </p:spPr>
        <p:txBody>
          <a:bodyPr anchor="b" anchorCtr="0"/>
          <a:lstStyle>
            <a:lvl1pPr>
              <a:spcBef>
                <a:spcPts val="0"/>
              </a:spcBef>
              <a:defRPr sz="1200" b="0" baseline="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r>
              <a:rPr lang="de-DE" dirty="0"/>
              <a:t>Vorname Name</a:t>
            </a:r>
            <a:br>
              <a:rPr lang="de-DE" dirty="0"/>
            </a:br>
            <a:r>
              <a:rPr lang="de-DE" dirty="0"/>
              <a:t>Abteilung</a:t>
            </a:r>
            <a:br>
              <a:rPr lang="de-DE" dirty="0"/>
            </a:br>
            <a:br>
              <a:rPr lang="de-DE" dirty="0"/>
            </a:br>
            <a:r>
              <a:rPr lang="de-DE" dirty="0"/>
              <a:t>Telefon</a:t>
            </a:r>
            <a:br>
              <a:rPr lang="de-DE" dirty="0"/>
            </a:br>
            <a:r>
              <a:rPr lang="de-DE" dirty="0"/>
              <a:t>Telefax</a:t>
            </a:r>
            <a:br>
              <a:rPr lang="de-DE" dirty="0"/>
            </a:br>
            <a:r>
              <a:rPr lang="de-DE" dirty="0"/>
              <a:t>E-Mail</a:t>
            </a:r>
            <a:br>
              <a:rPr lang="de-DE" dirty="0"/>
            </a:br>
            <a:br>
              <a:rPr lang="de-DE" dirty="0"/>
            </a:br>
            <a:r>
              <a:rPr lang="de-DE" dirty="0"/>
              <a:t>Frankfurter Sparkasse</a:t>
            </a:r>
            <a:br>
              <a:rPr lang="de-DE" dirty="0"/>
            </a:br>
            <a:r>
              <a:rPr lang="de-DE" dirty="0"/>
              <a:t>Neue Mainzer Straße 47-53</a:t>
            </a:r>
            <a:br>
              <a:rPr lang="de-DE" dirty="0"/>
            </a:br>
            <a:r>
              <a:rPr lang="de-DE" dirty="0"/>
              <a:t>60311 Frankfurt am Main</a:t>
            </a:r>
            <a:br>
              <a:rPr lang="de-DE" dirty="0"/>
            </a:br>
            <a:br>
              <a:rPr lang="de-DE" dirty="0"/>
            </a:br>
            <a:r>
              <a:rPr lang="de-DE" dirty="0"/>
              <a:t>www.frankfurter-sparkasse.de</a:t>
            </a:r>
          </a:p>
        </p:txBody>
      </p:sp>
    </p:spTree>
    <p:extLst>
      <p:ext uri="{BB962C8B-B14F-4D97-AF65-F5344CB8AC3E}">
        <p14:creationId xmlns:p14="http://schemas.microsoft.com/office/powerpoint/2010/main" val="219979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umsplatzhalter 3"/>
          <p:cNvSpPr>
            <a:spLocks noGrp="1"/>
          </p:cNvSpPr>
          <p:nvPr>
            <p:ph type="dt" sz="half" idx="2"/>
          </p:nvPr>
        </p:nvSpPr>
        <p:spPr>
          <a:xfrm>
            <a:off x="1069241" y="4897877"/>
            <a:ext cx="810000" cy="108000"/>
          </a:xfrm>
          <a:prstGeom prst="rect">
            <a:avLst/>
          </a:prstGeom>
        </p:spPr>
        <p:txBody>
          <a:bodyPr vert="horz" lIns="0" tIns="0" rIns="0" bIns="0" rtlCol="0" anchor="ctr"/>
          <a:lstStyle>
            <a:lvl1pPr algn="l">
              <a:defRPr sz="900">
                <a:solidFill>
                  <a:schemeClr val="accent2"/>
                </a:solidFill>
              </a:defRPr>
            </a:lvl1pPr>
          </a:lstStyle>
          <a:p>
            <a:fld id="{92996824-4D91-44F3-96C9-4C43AE31AC20}" type="datetime1">
              <a:rPr lang="de-DE" smtClean="0"/>
              <a:t>16.02.2023</a:t>
            </a:fld>
            <a:endParaRPr lang="de-DE" dirty="0"/>
          </a:p>
        </p:txBody>
      </p:sp>
      <p:sp>
        <p:nvSpPr>
          <p:cNvPr id="5" name="Fußzeilenplatzhalter 4"/>
          <p:cNvSpPr>
            <a:spLocks noGrp="1"/>
          </p:cNvSpPr>
          <p:nvPr>
            <p:ph type="ftr" sz="quarter" idx="3"/>
          </p:nvPr>
        </p:nvSpPr>
        <p:spPr>
          <a:xfrm>
            <a:off x="2407409" y="4895435"/>
            <a:ext cx="3646800" cy="108000"/>
          </a:xfrm>
          <a:prstGeom prst="rect">
            <a:avLst/>
          </a:prstGeom>
        </p:spPr>
        <p:txBody>
          <a:bodyPr vert="horz" lIns="0" tIns="0" rIns="0" bIns="0" rtlCol="0" anchor="ctr" anchorCtr="0"/>
          <a:lstStyle>
            <a:lvl1pPr algn="l">
              <a:defRPr sz="900">
                <a:solidFill>
                  <a:schemeClr val="accent2"/>
                </a:solidFill>
              </a:defRPr>
            </a:lvl1pPr>
          </a:lstStyle>
          <a:p>
            <a:endParaRPr lang="de-DE" dirty="0"/>
          </a:p>
        </p:txBody>
      </p:sp>
      <p:sp>
        <p:nvSpPr>
          <p:cNvPr id="6" name="Foliennummernplatzhalter 5"/>
          <p:cNvSpPr>
            <a:spLocks noGrp="1"/>
          </p:cNvSpPr>
          <p:nvPr>
            <p:ph type="sldNum" sz="quarter" idx="4"/>
          </p:nvPr>
        </p:nvSpPr>
        <p:spPr>
          <a:xfrm>
            <a:off x="352381" y="4895435"/>
            <a:ext cx="421200" cy="108000"/>
          </a:xfrm>
          <a:prstGeom prst="rect">
            <a:avLst/>
          </a:prstGeom>
        </p:spPr>
        <p:txBody>
          <a:bodyPr vert="horz" lIns="0" tIns="0" rIns="0" bIns="0" rtlCol="0" anchor="ctr" anchorCtr="0"/>
          <a:lstStyle>
            <a:lvl1pPr algn="l">
              <a:defRPr sz="900">
                <a:solidFill>
                  <a:schemeClr val="accent2"/>
                </a:solidFill>
              </a:defRPr>
            </a:lvl1pPr>
          </a:lstStyle>
          <a:p>
            <a:fld id="{9D7D3CBE-C5B6-4E39-B7F9-DE3180FA4E55}" type="slidenum">
              <a:rPr lang="de-DE" smtClean="0"/>
              <a:pPr/>
              <a:t>‹Nr.›</a:t>
            </a:fld>
            <a:endParaRPr lang="de-DE" dirty="0"/>
          </a:p>
        </p:txBody>
      </p:sp>
      <p:cxnSp>
        <p:nvCxnSpPr>
          <p:cNvPr id="12" name="Gerade Verbindung 11"/>
          <p:cNvCxnSpPr/>
          <p:nvPr userDrawn="1"/>
        </p:nvCxnSpPr>
        <p:spPr>
          <a:xfrm>
            <a:off x="354013" y="5252400"/>
            <a:ext cx="0" cy="108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userDrawn="1"/>
        </p:nvCxnSpPr>
        <p:spPr>
          <a:xfrm>
            <a:off x="2700076" y="5252400"/>
            <a:ext cx="0" cy="108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userDrawn="1"/>
        </p:nvCxnSpPr>
        <p:spPr>
          <a:xfrm>
            <a:off x="3414713" y="5252400"/>
            <a:ext cx="0" cy="108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userDrawn="1"/>
        </p:nvCxnSpPr>
        <p:spPr>
          <a:xfrm>
            <a:off x="8788400" y="5252400"/>
            <a:ext cx="0" cy="108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itelplatzhalter 1"/>
          <p:cNvSpPr>
            <a:spLocks noGrp="1"/>
          </p:cNvSpPr>
          <p:nvPr>
            <p:ph type="title"/>
          </p:nvPr>
        </p:nvSpPr>
        <p:spPr>
          <a:xfrm>
            <a:off x="352381" y="350322"/>
            <a:ext cx="8436019" cy="802203"/>
          </a:xfrm>
          <a:prstGeom prst="rect">
            <a:avLst/>
          </a:prstGeom>
        </p:spPr>
        <p:txBody>
          <a:bodyPr vert="horz" lIns="0" tIns="0" rIns="0" bIns="0" rtlCol="0" anchor="t" anchorCtr="0">
            <a:noAutofit/>
          </a:bodyPr>
          <a:lstStyle/>
          <a:p>
            <a:r>
              <a:rPr lang="de-DE" dirty="0"/>
              <a:t>Bitte Titel eingeben</a:t>
            </a:r>
          </a:p>
        </p:txBody>
      </p:sp>
      <p:sp>
        <p:nvSpPr>
          <p:cNvPr id="19" name="Textplatzhalter 2"/>
          <p:cNvSpPr>
            <a:spLocks noGrp="1"/>
          </p:cNvSpPr>
          <p:nvPr>
            <p:ph type="body" idx="1"/>
          </p:nvPr>
        </p:nvSpPr>
        <p:spPr>
          <a:xfrm>
            <a:off x="358775" y="1347788"/>
            <a:ext cx="8423937" cy="3198245"/>
          </a:xfrm>
          <a:prstGeom prst="rect">
            <a:avLst/>
          </a:prstGeom>
        </p:spPr>
        <p:txBody>
          <a:bodyPr vert="horz" lIns="0" tIns="0" rIns="0" bIns="0" rtlCol="0">
            <a:noAutofit/>
          </a:body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p:txBody>
      </p:sp>
      <p:pic>
        <p:nvPicPr>
          <p:cNvPr id="23" name="Grafik 22"/>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7128977" y="4491988"/>
            <a:ext cx="1700572" cy="648000"/>
          </a:xfrm>
          <a:prstGeom prst="rect">
            <a:avLst/>
          </a:prstGeom>
        </p:spPr>
      </p:pic>
    </p:spTree>
    <p:extLst>
      <p:ext uri="{BB962C8B-B14F-4D97-AF65-F5344CB8AC3E}">
        <p14:creationId xmlns:p14="http://schemas.microsoft.com/office/powerpoint/2010/main" val="4065959284"/>
      </p:ext>
    </p:extLst>
  </p:cSld>
  <p:clrMap bg1="lt1" tx1="dk1" bg2="lt2" tx2="dk2" accent1="accent1" accent2="accent2" accent3="accent3" accent4="accent4" accent5="accent5" accent6="accent6" hlink="hlink" folHlink="folHlink"/>
  <p:sldLayoutIdLst>
    <p:sldLayoutId id="2147483654" r:id="rId1"/>
    <p:sldLayoutId id="2147483688" r:id="rId2"/>
    <p:sldLayoutId id="2147483687" r:id="rId3"/>
    <p:sldLayoutId id="2147483689" r:id="rId4"/>
    <p:sldLayoutId id="2147483691" r:id="rId5"/>
    <p:sldLayoutId id="2147483690" r:id="rId6"/>
    <p:sldLayoutId id="2147483693" r:id="rId7"/>
    <p:sldLayoutId id="2147483685" r:id="rId8"/>
  </p:sldLayoutIdLst>
  <p:hf sldNum="0" hdr="0" ftr="0" dt="0"/>
  <p:txStyles>
    <p:titleStyle>
      <a:lvl1pPr algn="l" defTabSz="914400" rtl="0" eaLnBrk="1" latinLnBrk="0" hangingPunct="1">
        <a:lnSpc>
          <a:spcPct val="95000"/>
        </a:lnSpc>
        <a:spcBef>
          <a:spcPct val="0"/>
        </a:spcBef>
        <a:buNone/>
        <a:defRPr sz="2800" kern="100" baseline="0">
          <a:solidFill>
            <a:srgbClr val="FF0000"/>
          </a:solidFill>
          <a:latin typeface="+mj-lt"/>
          <a:ea typeface="+mj-ea"/>
          <a:cs typeface="+mj-cs"/>
        </a:defRPr>
      </a:lvl1pPr>
    </p:titleStyle>
    <p:bodyStyle>
      <a:lvl1pPr marL="0" indent="0" algn="l" defTabSz="914400" rtl="0" eaLnBrk="1" latinLnBrk="0" hangingPunct="1">
        <a:spcBef>
          <a:spcPts val="600"/>
        </a:spcBef>
        <a:spcAft>
          <a:spcPts val="0"/>
        </a:spcAft>
        <a:buFont typeface="Arial" panose="020B0604020202020204" pitchFamily="34" charset="0"/>
        <a:buNone/>
        <a:defRPr sz="1600" kern="100" baseline="0">
          <a:solidFill>
            <a:schemeClr val="accent2"/>
          </a:solidFill>
          <a:latin typeface="+mn-lt"/>
          <a:ea typeface="+mn-ea"/>
          <a:cs typeface="+mn-cs"/>
        </a:defRPr>
      </a:lvl1pPr>
      <a:lvl2pPr marL="179388" indent="-179388" algn="l" defTabSz="914400" rtl="0" eaLnBrk="1" latinLnBrk="0" hangingPunct="1">
        <a:spcBef>
          <a:spcPts val="600"/>
        </a:spcBef>
        <a:spcAft>
          <a:spcPts val="0"/>
        </a:spcAft>
        <a:buClr>
          <a:schemeClr val="tx2"/>
        </a:buClr>
        <a:buFont typeface="Arial" panose="020B0604020202020204" pitchFamily="34" charset="0"/>
        <a:buChar char="•"/>
        <a:tabLst/>
        <a:defRPr sz="1600" kern="100" baseline="0">
          <a:solidFill>
            <a:schemeClr val="accent2"/>
          </a:solidFill>
          <a:latin typeface="+mn-lt"/>
          <a:ea typeface="+mn-ea"/>
          <a:cs typeface="+mn-cs"/>
        </a:defRPr>
      </a:lvl2pPr>
      <a:lvl3pPr marL="358775" indent="-179388" algn="l" defTabSz="914400" rtl="0" eaLnBrk="1" latinLnBrk="0" hangingPunct="1">
        <a:spcBef>
          <a:spcPts val="600"/>
        </a:spcBef>
        <a:spcAft>
          <a:spcPts val="0"/>
        </a:spcAft>
        <a:buClr>
          <a:schemeClr val="tx2"/>
        </a:buClr>
        <a:buFont typeface="Arial" panose="020B0604020202020204" pitchFamily="34" charset="0"/>
        <a:buChar char="•"/>
        <a:defRPr sz="1600" kern="100" baseline="0">
          <a:solidFill>
            <a:schemeClr val="accent2"/>
          </a:solidFill>
          <a:latin typeface="+mn-lt"/>
          <a:ea typeface="+mn-ea"/>
          <a:cs typeface="+mn-cs"/>
        </a:defRPr>
      </a:lvl3pPr>
      <a:lvl4pPr marL="538163" indent="-176213" algn="l" defTabSz="914400" rtl="0" eaLnBrk="1" latinLnBrk="0" hangingPunct="1">
        <a:spcBef>
          <a:spcPts val="600"/>
        </a:spcBef>
        <a:spcAft>
          <a:spcPts val="0"/>
        </a:spcAft>
        <a:buClr>
          <a:schemeClr val="tx2"/>
        </a:buClr>
        <a:buFont typeface="Arial" panose="020B0604020202020204" pitchFamily="34" charset="0"/>
        <a:buChar char="•"/>
        <a:defRPr sz="1600" kern="100" baseline="0">
          <a:solidFill>
            <a:schemeClr val="accent2"/>
          </a:solidFill>
          <a:latin typeface="+mn-lt"/>
          <a:ea typeface="+mn-ea"/>
          <a:cs typeface="+mn-cs"/>
        </a:defRPr>
      </a:lvl4pPr>
      <a:lvl5pPr marL="717550" indent="-174625" algn="l" defTabSz="914400" rtl="0" eaLnBrk="1" latinLnBrk="0" hangingPunct="1">
        <a:spcBef>
          <a:spcPts val="600"/>
        </a:spcBef>
        <a:spcAft>
          <a:spcPts val="0"/>
        </a:spcAft>
        <a:buClr>
          <a:schemeClr val="tx2"/>
        </a:buClr>
        <a:buFont typeface="Arial" panose="020B0604020202020204" pitchFamily="34" charset="0"/>
        <a:buChar char="•"/>
        <a:defRPr sz="1600" kern="100" baseline="0">
          <a:solidFill>
            <a:schemeClr val="accent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12555EE5-C771-422C-BEBB-453063B5309F}"/>
              </a:ext>
            </a:extLst>
          </p:cNvPr>
          <p:cNvSpPr/>
          <p:nvPr/>
        </p:nvSpPr>
        <p:spPr>
          <a:xfrm>
            <a:off x="7118350" y="4375150"/>
            <a:ext cx="1892300" cy="6794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a:extLst>
              <a:ext uri="{FF2B5EF4-FFF2-40B4-BE49-F238E27FC236}">
                <a16:creationId xmlns:a16="http://schemas.microsoft.com/office/drawing/2014/main" id="{165CFF59-912B-4D26-B377-BA434D162C8E}"/>
              </a:ext>
            </a:extLst>
          </p:cNvPr>
          <p:cNvPicPr>
            <a:picLocks noChangeAspect="1"/>
          </p:cNvPicPr>
          <p:nvPr/>
        </p:nvPicPr>
        <p:blipFill>
          <a:blip r:embed="rId2"/>
          <a:stretch>
            <a:fillRect/>
          </a:stretch>
        </p:blipFill>
        <p:spPr>
          <a:xfrm>
            <a:off x="1424198" y="317215"/>
            <a:ext cx="5764002" cy="4509069"/>
          </a:xfrm>
          <a:prstGeom prst="rect">
            <a:avLst/>
          </a:prstGeom>
        </p:spPr>
      </p:pic>
    </p:spTree>
    <p:extLst>
      <p:ext uri="{BB962C8B-B14F-4D97-AF65-F5344CB8AC3E}">
        <p14:creationId xmlns:p14="http://schemas.microsoft.com/office/powerpoint/2010/main" val="568435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12555EE5-C771-422C-BEBB-453063B5309F}"/>
              </a:ext>
            </a:extLst>
          </p:cNvPr>
          <p:cNvSpPr/>
          <p:nvPr/>
        </p:nvSpPr>
        <p:spPr>
          <a:xfrm>
            <a:off x="7118350" y="4375150"/>
            <a:ext cx="1892300" cy="6794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C83742C2-CD11-484A-AC95-23154904AB46}"/>
              </a:ext>
            </a:extLst>
          </p:cNvPr>
          <p:cNvPicPr>
            <a:picLocks noChangeAspect="1"/>
          </p:cNvPicPr>
          <p:nvPr/>
        </p:nvPicPr>
        <p:blipFill>
          <a:blip r:embed="rId2"/>
          <a:stretch>
            <a:fillRect/>
          </a:stretch>
        </p:blipFill>
        <p:spPr>
          <a:xfrm>
            <a:off x="1773109" y="387350"/>
            <a:ext cx="5009565" cy="3987800"/>
          </a:xfrm>
          <a:prstGeom prst="rect">
            <a:avLst/>
          </a:prstGeom>
        </p:spPr>
      </p:pic>
      <p:sp>
        <p:nvSpPr>
          <p:cNvPr id="3" name="Rechteck 2">
            <a:extLst>
              <a:ext uri="{FF2B5EF4-FFF2-40B4-BE49-F238E27FC236}">
                <a16:creationId xmlns:a16="http://schemas.microsoft.com/office/drawing/2014/main" id="{9B53C09E-E668-4FDF-99AA-C07C740D2EAE}"/>
              </a:ext>
            </a:extLst>
          </p:cNvPr>
          <p:cNvSpPr/>
          <p:nvPr/>
        </p:nvSpPr>
        <p:spPr>
          <a:xfrm>
            <a:off x="2140350" y="4530209"/>
            <a:ext cx="4275081" cy="369332"/>
          </a:xfrm>
          <a:prstGeom prst="rect">
            <a:avLst/>
          </a:prstGeom>
        </p:spPr>
        <p:txBody>
          <a:bodyPr wrap="none">
            <a:spAutoFit/>
          </a:bodyPr>
          <a:lstStyle/>
          <a:p>
            <a:r>
              <a:rPr lang="de-DE" dirty="0"/>
              <a:t>https://www.hessischer-exportpreis.de/ </a:t>
            </a:r>
          </a:p>
        </p:txBody>
      </p:sp>
    </p:spTree>
    <p:extLst>
      <p:ext uri="{BB962C8B-B14F-4D97-AF65-F5344CB8AC3E}">
        <p14:creationId xmlns:p14="http://schemas.microsoft.com/office/powerpoint/2010/main" val="66160566"/>
      </p:ext>
    </p:extLst>
  </p:cSld>
  <p:clrMapOvr>
    <a:masterClrMapping/>
  </p:clrMapOvr>
</p:sld>
</file>

<file path=ppt/theme/theme1.xml><?xml version="1.0" encoding="utf-8"?>
<a:theme xmlns:a="http://schemas.openxmlformats.org/drawingml/2006/main" name="20161014_SPK_PPT-Template_16zu9">
  <a:themeElements>
    <a:clrScheme name="DSGV farbig">
      <a:dk1>
        <a:sysClr val="windowText" lastClr="000000"/>
      </a:dk1>
      <a:lt1>
        <a:sysClr val="window" lastClr="FFFFFF"/>
      </a:lt1>
      <a:dk2>
        <a:srgbClr val="FF0000"/>
      </a:dk2>
      <a:lt2>
        <a:srgbClr val="D9D9D9"/>
      </a:lt2>
      <a:accent1>
        <a:srgbClr val="FF0000"/>
      </a:accent1>
      <a:accent2>
        <a:srgbClr val="666666"/>
      </a:accent2>
      <a:accent3>
        <a:srgbClr val="D9D9D9"/>
      </a:accent3>
      <a:accent4>
        <a:srgbClr val="000000"/>
      </a:accent4>
      <a:accent5>
        <a:srgbClr val="FFC900"/>
      </a:accent5>
      <a:accent6>
        <a:srgbClr val="FF8F00"/>
      </a:accent6>
      <a:hlink>
        <a:srgbClr val="9B348E"/>
      </a:hlink>
      <a:folHlink>
        <a:srgbClr val="2C57D2"/>
      </a:folHlink>
    </a:clrScheme>
    <a:fontScheme name="SPK_Schriften">
      <a:majorFont>
        <a:latin typeface="Sparkasse Head"/>
        <a:ea typeface=""/>
        <a:cs typeface=""/>
      </a:majorFont>
      <a:minorFont>
        <a:latin typeface="Sparkasse Rg"/>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600" dirty="0" err="1" smtClean="0">
            <a:solidFill>
              <a:schemeClr val="accent2"/>
            </a:solidFill>
          </a:defRPr>
        </a:defPPr>
      </a:lstStyle>
    </a:txDef>
  </a:objectDefaults>
  <a:extraClrSchemeLst>
    <a:extraClrScheme>
      <a:clrScheme name="DSGV farbig">
        <a:dk1>
          <a:sysClr val="windowText" lastClr="000000"/>
        </a:dk1>
        <a:lt1>
          <a:sysClr val="window" lastClr="FFFFFF"/>
        </a:lt1>
        <a:dk2>
          <a:srgbClr val="FF0000"/>
        </a:dk2>
        <a:lt2>
          <a:srgbClr val="D9D9D9"/>
        </a:lt2>
        <a:accent1>
          <a:srgbClr val="FF0000"/>
        </a:accent1>
        <a:accent2>
          <a:srgbClr val="666666"/>
        </a:accent2>
        <a:accent3>
          <a:srgbClr val="D9D9D9"/>
        </a:accent3>
        <a:accent4>
          <a:srgbClr val="000000"/>
        </a:accent4>
        <a:accent5>
          <a:srgbClr val="FFC900"/>
        </a:accent5>
        <a:accent6>
          <a:srgbClr val="FF8F00"/>
        </a:accent6>
        <a:hlink>
          <a:srgbClr val="9B348E"/>
        </a:hlink>
        <a:folHlink>
          <a:srgbClr val="2C57D2"/>
        </a:folHlink>
      </a:clrScheme>
    </a:extraClrScheme>
    <a:extraClrScheme>
      <a:clrScheme name="DSGV grau">
        <a:dk1>
          <a:sysClr val="windowText" lastClr="000000"/>
        </a:dk1>
        <a:lt1>
          <a:sysClr val="window" lastClr="FFFFFF"/>
        </a:lt1>
        <a:dk2>
          <a:srgbClr val="4C4C4C"/>
        </a:dk2>
        <a:lt2>
          <a:srgbClr val="FFFFFF"/>
        </a:lt2>
        <a:accent1>
          <a:srgbClr val="CBCBCB"/>
        </a:accent1>
        <a:accent2>
          <a:srgbClr val="4C4C4C"/>
        </a:accent2>
        <a:accent3>
          <a:srgbClr val="D9D9D9"/>
        </a:accent3>
        <a:accent4>
          <a:srgbClr val="000000"/>
        </a:accent4>
        <a:accent5>
          <a:srgbClr val="FFC900"/>
        </a:accent5>
        <a:accent6>
          <a:srgbClr val="FF8F00"/>
        </a:accent6>
        <a:hlink>
          <a:srgbClr val="9B348E"/>
        </a:hlink>
        <a:folHlink>
          <a:srgbClr val="2C57D2"/>
        </a:folHlink>
      </a:clrScheme>
    </a:extraClrScheme>
  </a:extraClrSchemeLst>
  <a:extLst>
    <a:ext uri="{05A4C25C-085E-4340-85A3-A5531E510DB2}">
      <thm15:themeFamily xmlns:thm15="http://schemas.microsoft.com/office/thememl/2012/main" name="Präsentation1" id="{88036B67-EC25-4B12-A4D5-5DCE37D10C96}" vid="{D5CAD737-EB43-427C-B32A-406F379A5CB8}"/>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SGV farbig">
        <a:dk1>
          <a:sysClr val="windowText" lastClr="000000"/>
        </a:dk1>
        <a:lt1>
          <a:sysClr val="window" lastClr="FFFFFF"/>
        </a:lt1>
        <a:dk2>
          <a:srgbClr val="FF0000"/>
        </a:dk2>
        <a:lt2>
          <a:srgbClr val="D9D9D9"/>
        </a:lt2>
        <a:accent1>
          <a:srgbClr val="FF0000"/>
        </a:accent1>
        <a:accent2>
          <a:srgbClr val="666666"/>
        </a:accent2>
        <a:accent3>
          <a:srgbClr val="D9D9D9"/>
        </a:accent3>
        <a:accent4>
          <a:srgbClr val="000000"/>
        </a:accent4>
        <a:accent5>
          <a:srgbClr val="FFC900"/>
        </a:accent5>
        <a:accent6>
          <a:srgbClr val="FF8F00"/>
        </a:accent6>
        <a:hlink>
          <a:srgbClr val="9B348E"/>
        </a:hlink>
        <a:folHlink>
          <a:srgbClr val="2C57D2"/>
        </a:folHlink>
      </a:clrScheme>
    </a:extraClrScheme>
    <a:extraClrScheme>
      <a:clrScheme name="DSGV grau">
        <a:dk1>
          <a:sysClr val="windowText" lastClr="000000"/>
        </a:dk1>
        <a:lt1>
          <a:sysClr val="window" lastClr="FFFFFF"/>
        </a:lt1>
        <a:dk2>
          <a:srgbClr val="4C4C4C"/>
        </a:dk2>
        <a:lt2>
          <a:srgbClr val="FFFFFF"/>
        </a:lt2>
        <a:accent1>
          <a:srgbClr val="CBCBCB"/>
        </a:accent1>
        <a:accent2>
          <a:srgbClr val="4C4C4C"/>
        </a:accent2>
        <a:accent3>
          <a:srgbClr val="D9D9D9"/>
        </a:accent3>
        <a:accent4>
          <a:srgbClr val="000000"/>
        </a:accent4>
        <a:accent5>
          <a:srgbClr val="FFC900"/>
        </a:accent5>
        <a:accent6>
          <a:srgbClr val="FF8F00"/>
        </a:accent6>
        <a:hlink>
          <a:srgbClr val="9B348E"/>
        </a:hlink>
        <a:folHlink>
          <a:srgbClr val="2C57D2"/>
        </a:folHlink>
      </a:clrScheme>
    </a:extraClrScheme>
  </a:extraClrSchemeLst>
</a:theme>
</file>

<file path=docProps/app.xml><?xml version="1.0" encoding="utf-8"?>
<Properties xmlns="http://schemas.openxmlformats.org/officeDocument/2006/extended-properties" xmlns:vt="http://schemas.openxmlformats.org/officeDocument/2006/docPropsVTypes">
  <Template>blank</Template>
  <TotalTime>0</TotalTime>
  <Words>8</Words>
  <Application>Microsoft Office PowerPoint</Application>
  <PresentationFormat>Bildschirmpräsentation (16:9)</PresentationFormat>
  <Paragraphs>1</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Sparkasse Head</vt:lpstr>
      <vt:lpstr>Sparkasse Rg</vt:lpstr>
      <vt:lpstr>20161014_SPK_PPT-Template_16zu9</vt:lpstr>
      <vt:lpstr>PowerPoint-Präsentation</vt:lpstr>
      <vt:lpstr>PowerPoint-Präsentation</vt:lpstr>
    </vt:vector>
  </TitlesOfParts>
  <Company>"VERWALTUNG REZ. SERVER / IT-KONSOLID."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Quast Sofie</dc:creator>
  <cp:lastModifiedBy>Quast Sofie</cp:lastModifiedBy>
  <cp:revision>1</cp:revision>
  <dcterms:created xsi:type="dcterms:W3CDTF">2023-02-16T08:45:14Z</dcterms:created>
  <dcterms:modified xsi:type="dcterms:W3CDTF">2023-02-16T08:48:34Z</dcterms:modified>
</cp:coreProperties>
</file>

<file path=userCustomization/customUI.xml><?xml version="1.0" encoding="utf-8"?>
<mso:customUI xmlns:mso="http://schemas.microsoft.com/office/2006/01/customui">
  <mso:ribbon>
    <mso:qat>
      <mso:documentControls>
        <mso:control idQ="mso:ReplaceDialog" visible="true"/>
      </mso:documentControls>
    </mso:qat>
  </mso:ribbon>
</mso:customUI>
</file>